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57" r:id="rId3"/>
    <p:sldId id="260" r:id="rId4"/>
    <p:sldId id="279" r:id="rId5"/>
    <p:sldId id="258" r:id="rId6"/>
    <p:sldId id="259" r:id="rId7"/>
    <p:sldId id="261" r:id="rId8"/>
    <p:sldId id="262" r:id="rId9"/>
    <p:sldId id="263" r:id="rId10"/>
    <p:sldId id="264" r:id="rId11"/>
    <p:sldId id="265" r:id="rId12"/>
    <p:sldId id="266" r:id="rId13"/>
    <p:sldId id="270" r:id="rId14"/>
    <p:sldId id="269" r:id="rId15"/>
    <p:sldId id="275" r:id="rId16"/>
    <p:sldId id="280" r:id="rId17"/>
    <p:sldId id="271" r:id="rId18"/>
    <p:sldId id="272" r:id="rId19"/>
    <p:sldId id="274" r:id="rId20"/>
    <p:sldId id="273" r:id="rId21"/>
    <p:sldId id="276" r:id="rId22"/>
    <p:sldId id="277" r:id="rId23"/>
    <p:sldId id="278" r:id="rId24"/>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06D9-00EE-44B9-A4F4-F21F159255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A092A560-502A-DF75-6473-ECB3DA45BF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A3B89DEB-3304-FA97-AEBB-7BE1D6083D4F}"/>
              </a:ext>
            </a:extLst>
          </p:cNvPr>
          <p:cNvSpPr>
            <a:spLocks noGrp="1"/>
          </p:cNvSpPr>
          <p:nvPr>
            <p:ph type="dt" sz="half" idx="10"/>
          </p:nvPr>
        </p:nvSpPr>
        <p:spPr/>
        <p:txBody>
          <a:bodyPr/>
          <a:lstStyle/>
          <a:p>
            <a:pPr algn="r"/>
            <a:fld id="{3F9AFA87-1417-4992-ABD9-27C3BC8CC883}" type="datetimeFigureOut">
              <a:rPr lang="en-US" smtClean="0"/>
              <a:pPr algn="r"/>
              <a:t>6/10/2023</a:t>
            </a:fld>
            <a:endParaRPr lang="en-US" dirty="0"/>
          </a:p>
        </p:txBody>
      </p:sp>
      <p:sp>
        <p:nvSpPr>
          <p:cNvPr id="5" name="Footer Placeholder 4">
            <a:extLst>
              <a:ext uri="{FF2B5EF4-FFF2-40B4-BE49-F238E27FC236}">
                <a16:creationId xmlns:a16="http://schemas.microsoft.com/office/drawing/2014/main" id="{C947350E-5352-8CAE-9880-4EA3FB236803}"/>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F9A3FD10-D4B9-B8BC-271F-0154D9E1D64D}"/>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1528905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286B1-26DC-69D5-EA42-1AC942C30B85}"/>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C3A24AC7-3A78-ACA7-9310-4AFBFF1324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EC7244A-A15C-66F6-D36C-EBBFEFE3C410}"/>
              </a:ext>
            </a:extLst>
          </p:cNvPr>
          <p:cNvSpPr>
            <a:spLocks noGrp="1"/>
          </p:cNvSpPr>
          <p:nvPr>
            <p:ph type="dt" sz="half" idx="10"/>
          </p:nvPr>
        </p:nvSpPr>
        <p:spPr/>
        <p:txBody>
          <a:bodyPr/>
          <a:lstStyle/>
          <a:p>
            <a:fld id="{3F9AFA87-1417-4992-ABD9-27C3BC8CC883}" type="datetimeFigureOut">
              <a:rPr lang="en-US" smtClean="0"/>
              <a:t>6/10/2023</a:t>
            </a:fld>
            <a:endParaRPr lang="en-US"/>
          </a:p>
        </p:txBody>
      </p:sp>
      <p:sp>
        <p:nvSpPr>
          <p:cNvPr id="5" name="Footer Placeholder 4">
            <a:extLst>
              <a:ext uri="{FF2B5EF4-FFF2-40B4-BE49-F238E27FC236}">
                <a16:creationId xmlns:a16="http://schemas.microsoft.com/office/drawing/2014/main" id="{9115924C-0831-FFE7-BF9C-8935C207C8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9AD870-2E00-1300-D384-E4E2D00C4AA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109041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19B4B-4067-0D64-5EEF-56C6732A74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FCC3C1CE-825F-D396-9F84-8C8A825DEC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A5DBA83-79E7-4E81-F6AB-9ED947F6C3BF}"/>
              </a:ext>
            </a:extLst>
          </p:cNvPr>
          <p:cNvSpPr>
            <a:spLocks noGrp="1"/>
          </p:cNvSpPr>
          <p:nvPr>
            <p:ph type="dt" sz="half" idx="10"/>
          </p:nvPr>
        </p:nvSpPr>
        <p:spPr/>
        <p:txBody>
          <a:bodyPr/>
          <a:lstStyle/>
          <a:p>
            <a:fld id="{3F9AFA87-1417-4992-ABD9-27C3BC8CC883}" type="datetimeFigureOut">
              <a:rPr lang="en-US" smtClean="0"/>
              <a:t>6/10/2023</a:t>
            </a:fld>
            <a:endParaRPr lang="en-US"/>
          </a:p>
        </p:txBody>
      </p:sp>
      <p:sp>
        <p:nvSpPr>
          <p:cNvPr id="5" name="Footer Placeholder 4">
            <a:extLst>
              <a:ext uri="{FF2B5EF4-FFF2-40B4-BE49-F238E27FC236}">
                <a16:creationId xmlns:a16="http://schemas.microsoft.com/office/drawing/2014/main" id="{8718C178-0136-E0A4-2855-4E54B3C15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6B692B-0F17-D079-0013-90F6C179B508}"/>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62835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77BA6-C494-0ACB-1BB7-08CFDE2D8203}"/>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2A555B1-96C0-950B-545E-C791E1BF05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B9D1362-3402-A362-7050-27BBDC1B2F57}"/>
              </a:ext>
            </a:extLst>
          </p:cNvPr>
          <p:cNvSpPr>
            <a:spLocks noGrp="1"/>
          </p:cNvSpPr>
          <p:nvPr>
            <p:ph type="dt" sz="half" idx="10"/>
          </p:nvPr>
        </p:nvSpPr>
        <p:spPr/>
        <p:txBody>
          <a:bodyPr/>
          <a:lstStyle/>
          <a:p>
            <a:fld id="{3F9AFA87-1417-4992-ABD9-27C3BC8CC883}" type="datetimeFigureOut">
              <a:rPr lang="en-US" smtClean="0"/>
              <a:t>6/10/2023</a:t>
            </a:fld>
            <a:endParaRPr lang="en-US"/>
          </a:p>
        </p:txBody>
      </p:sp>
      <p:sp>
        <p:nvSpPr>
          <p:cNvPr id="5" name="Footer Placeholder 4">
            <a:extLst>
              <a:ext uri="{FF2B5EF4-FFF2-40B4-BE49-F238E27FC236}">
                <a16:creationId xmlns:a16="http://schemas.microsoft.com/office/drawing/2014/main" id="{D61DCF0A-E8DC-8054-20D8-CAA5351A4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75827-762F-5B2F-280A-B08EBCA52AD7}"/>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138452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B58A3-7581-A7BE-801B-E556D495D9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C767B4F7-3B1E-07A6-5BDA-C9F5694D4F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CDC153-8F8E-0014-1B07-99902A49AD4F}"/>
              </a:ext>
            </a:extLst>
          </p:cNvPr>
          <p:cNvSpPr>
            <a:spLocks noGrp="1"/>
          </p:cNvSpPr>
          <p:nvPr>
            <p:ph type="dt" sz="half" idx="10"/>
          </p:nvPr>
        </p:nvSpPr>
        <p:spPr/>
        <p:txBody>
          <a:bodyPr/>
          <a:lstStyle/>
          <a:p>
            <a:fld id="{3F9AFA87-1417-4992-ABD9-27C3BC8CC883}" type="datetimeFigureOut">
              <a:rPr lang="en-US" smtClean="0"/>
              <a:t>6/10/2023</a:t>
            </a:fld>
            <a:endParaRPr lang="en-US"/>
          </a:p>
        </p:txBody>
      </p:sp>
      <p:sp>
        <p:nvSpPr>
          <p:cNvPr id="5" name="Footer Placeholder 4">
            <a:extLst>
              <a:ext uri="{FF2B5EF4-FFF2-40B4-BE49-F238E27FC236}">
                <a16:creationId xmlns:a16="http://schemas.microsoft.com/office/drawing/2014/main" id="{B24E1DDD-F6AE-2D02-7103-864E86192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0A0CE0-A30C-9919-302E-4D50A45E15A7}"/>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873933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F0539-96CF-F377-A622-FF897A8E453C}"/>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8A79ABA5-6A8F-8D30-EFF3-9BA34AA41B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ECE63B7B-0EB2-3D06-5C80-8DB425A05C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F6EFF646-D164-1860-FD70-D316A9DC962D}"/>
              </a:ext>
            </a:extLst>
          </p:cNvPr>
          <p:cNvSpPr>
            <a:spLocks noGrp="1"/>
          </p:cNvSpPr>
          <p:nvPr>
            <p:ph type="dt" sz="half" idx="10"/>
          </p:nvPr>
        </p:nvSpPr>
        <p:spPr/>
        <p:txBody>
          <a:bodyPr/>
          <a:lstStyle/>
          <a:p>
            <a:fld id="{3F9AFA87-1417-4992-ABD9-27C3BC8CC883}" type="datetimeFigureOut">
              <a:rPr lang="en-US" smtClean="0"/>
              <a:t>6/10/2023</a:t>
            </a:fld>
            <a:endParaRPr lang="en-US" dirty="0"/>
          </a:p>
        </p:txBody>
      </p:sp>
      <p:sp>
        <p:nvSpPr>
          <p:cNvPr id="6" name="Footer Placeholder 5">
            <a:extLst>
              <a:ext uri="{FF2B5EF4-FFF2-40B4-BE49-F238E27FC236}">
                <a16:creationId xmlns:a16="http://schemas.microsoft.com/office/drawing/2014/main" id="{0EA9B281-7043-DAB7-1A58-17F364F0E6A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6DB3F49-2F49-355D-DED2-601D343511A5}"/>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3210345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38D2B-606E-AFD2-3A36-936F27641C2B}"/>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49180D6D-E913-02C3-2A73-E2A168F87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47EE94-32F5-D52E-A645-877323F16F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49D131A6-F081-3B05-A81F-3ADEB429CA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1422F2-1117-04D7-3B39-17EB6BBF18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C6DF3860-1346-5390-BC14-E90585132BCA}"/>
              </a:ext>
            </a:extLst>
          </p:cNvPr>
          <p:cNvSpPr>
            <a:spLocks noGrp="1"/>
          </p:cNvSpPr>
          <p:nvPr>
            <p:ph type="dt" sz="half" idx="10"/>
          </p:nvPr>
        </p:nvSpPr>
        <p:spPr/>
        <p:txBody>
          <a:bodyPr/>
          <a:lstStyle/>
          <a:p>
            <a:fld id="{3F9AFA87-1417-4992-ABD9-27C3BC8CC883}" type="datetimeFigureOut">
              <a:rPr lang="en-US" smtClean="0"/>
              <a:t>6/10/2023</a:t>
            </a:fld>
            <a:endParaRPr lang="en-US"/>
          </a:p>
        </p:txBody>
      </p:sp>
      <p:sp>
        <p:nvSpPr>
          <p:cNvPr id="8" name="Footer Placeholder 7">
            <a:extLst>
              <a:ext uri="{FF2B5EF4-FFF2-40B4-BE49-F238E27FC236}">
                <a16:creationId xmlns:a16="http://schemas.microsoft.com/office/drawing/2014/main" id="{2057D8C4-462B-161A-5AE7-F522564339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75CC06-054F-639C-A8B9-02B76F1C9A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391322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3C70B-51CD-FB69-43D4-36EE57A7717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28B2F2F9-8BB5-A336-9FD8-1A8C48CB1D28}"/>
              </a:ext>
            </a:extLst>
          </p:cNvPr>
          <p:cNvSpPr>
            <a:spLocks noGrp="1"/>
          </p:cNvSpPr>
          <p:nvPr>
            <p:ph type="dt" sz="half" idx="10"/>
          </p:nvPr>
        </p:nvSpPr>
        <p:spPr/>
        <p:txBody>
          <a:bodyPr/>
          <a:lstStyle/>
          <a:p>
            <a:fld id="{3F9AFA87-1417-4992-ABD9-27C3BC8CC883}" type="datetimeFigureOut">
              <a:rPr lang="en-US" smtClean="0"/>
              <a:t>6/10/2023</a:t>
            </a:fld>
            <a:endParaRPr lang="en-US"/>
          </a:p>
        </p:txBody>
      </p:sp>
      <p:sp>
        <p:nvSpPr>
          <p:cNvPr id="4" name="Footer Placeholder 3">
            <a:extLst>
              <a:ext uri="{FF2B5EF4-FFF2-40B4-BE49-F238E27FC236}">
                <a16:creationId xmlns:a16="http://schemas.microsoft.com/office/drawing/2014/main" id="{D4FE9F5A-F5E3-474A-F443-3CC7518867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960574-6E9B-B937-19D8-238EC4F6F50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111286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DCE71B-3FC2-B076-EDB6-C66135F0275A}"/>
              </a:ext>
            </a:extLst>
          </p:cNvPr>
          <p:cNvSpPr>
            <a:spLocks noGrp="1"/>
          </p:cNvSpPr>
          <p:nvPr>
            <p:ph type="dt" sz="half" idx="10"/>
          </p:nvPr>
        </p:nvSpPr>
        <p:spPr/>
        <p:txBody>
          <a:bodyPr/>
          <a:lstStyle/>
          <a:p>
            <a:fld id="{3F9AFA87-1417-4992-ABD9-27C3BC8CC883}" type="datetimeFigureOut">
              <a:rPr lang="en-US" smtClean="0"/>
              <a:t>6/10/2023</a:t>
            </a:fld>
            <a:endParaRPr lang="en-US"/>
          </a:p>
        </p:txBody>
      </p:sp>
      <p:sp>
        <p:nvSpPr>
          <p:cNvPr id="3" name="Footer Placeholder 2">
            <a:extLst>
              <a:ext uri="{FF2B5EF4-FFF2-40B4-BE49-F238E27FC236}">
                <a16:creationId xmlns:a16="http://schemas.microsoft.com/office/drawing/2014/main" id="{C319DFB5-09D4-1E53-5866-8F309DD968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AEDFAA-8536-AED2-371C-511AE9A8D948}"/>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46071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2F722-2FCC-B518-FB9D-7C5B554777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87985796-867C-9363-1BA7-05AFB95E39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329ACFEA-2439-1538-B34A-0A9F1CEB1D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3B65C4-0F40-D488-52C3-F9853D7280A8}"/>
              </a:ext>
            </a:extLst>
          </p:cNvPr>
          <p:cNvSpPr>
            <a:spLocks noGrp="1"/>
          </p:cNvSpPr>
          <p:nvPr>
            <p:ph type="dt" sz="half" idx="10"/>
          </p:nvPr>
        </p:nvSpPr>
        <p:spPr/>
        <p:txBody>
          <a:bodyPr/>
          <a:lstStyle/>
          <a:p>
            <a:fld id="{3F9AFA87-1417-4992-ABD9-27C3BC8CC883}" type="datetimeFigureOut">
              <a:rPr lang="en-US" smtClean="0"/>
              <a:t>6/10/2023</a:t>
            </a:fld>
            <a:endParaRPr lang="en-US"/>
          </a:p>
        </p:txBody>
      </p:sp>
      <p:sp>
        <p:nvSpPr>
          <p:cNvPr id="6" name="Footer Placeholder 5">
            <a:extLst>
              <a:ext uri="{FF2B5EF4-FFF2-40B4-BE49-F238E27FC236}">
                <a16:creationId xmlns:a16="http://schemas.microsoft.com/office/drawing/2014/main" id="{2AC9127C-8F82-4EEA-807A-543F20B2C5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CE8ED-299C-5408-8442-500996CC95E7}"/>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524845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D9E01-3CB5-8240-ECA1-B33BA3B5B7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707114E1-1FBB-B1DA-592F-03915AB654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5C3E044C-65B6-CED2-0940-C7631BCBC5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031CE0-FB77-337B-307A-C81D19197FE5}"/>
              </a:ext>
            </a:extLst>
          </p:cNvPr>
          <p:cNvSpPr>
            <a:spLocks noGrp="1"/>
          </p:cNvSpPr>
          <p:nvPr>
            <p:ph type="dt" sz="half" idx="10"/>
          </p:nvPr>
        </p:nvSpPr>
        <p:spPr/>
        <p:txBody>
          <a:bodyPr/>
          <a:lstStyle/>
          <a:p>
            <a:fld id="{3F9AFA87-1417-4992-ABD9-27C3BC8CC883}" type="datetimeFigureOut">
              <a:rPr lang="en-US" smtClean="0"/>
              <a:t>6/10/2023</a:t>
            </a:fld>
            <a:endParaRPr lang="en-US"/>
          </a:p>
        </p:txBody>
      </p:sp>
      <p:sp>
        <p:nvSpPr>
          <p:cNvPr id="6" name="Footer Placeholder 5">
            <a:extLst>
              <a:ext uri="{FF2B5EF4-FFF2-40B4-BE49-F238E27FC236}">
                <a16:creationId xmlns:a16="http://schemas.microsoft.com/office/drawing/2014/main" id="{95B0E60E-743D-6778-4968-EBE3CF8EDC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D6EFF8-EA10-5D88-25C8-2A16F4053EB2}"/>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815990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CB362E-DA77-515B-DEC1-B9ED64C627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F3CC2462-6DC6-678E-85D6-FD616E4FAB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787AB3D1-C82C-805A-2CCF-74C7B11FDB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3F9AFA87-1417-4992-ABD9-27C3BC8CC883}" type="datetimeFigureOut">
              <a:rPr lang="en-US" smtClean="0"/>
              <a:pPr algn="r"/>
              <a:t>6/10/2023</a:t>
            </a:fld>
            <a:endParaRPr lang="en-US" dirty="0"/>
          </a:p>
        </p:txBody>
      </p:sp>
      <p:sp>
        <p:nvSpPr>
          <p:cNvPr id="5" name="Footer Placeholder 4">
            <a:extLst>
              <a:ext uri="{FF2B5EF4-FFF2-40B4-BE49-F238E27FC236}">
                <a16:creationId xmlns:a16="http://schemas.microsoft.com/office/drawing/2014/main" id="{0E9C0C10-FC72-A3EE-D510-0D92ED5872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dirty="0"/>
          </a:p>
        </p:txBody>
      </p:sp>
      <p:sp>
        <p:nvSpPr>
          <p:cNvPr id="6" name="Slide Number Placeholder 5">
            <a:extLst>
              <a:ext uri="{FF2B5EF4-FFF2-40B4-BE49-F238E27FC236}">
                <a16:creationId xmlns:a16="http://schemas.microsoft.com/office/drawing/2014/main" id="{C9AB523B-A24C-8B62-1CFA-D6CAF54BA7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425804872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F1B9-C1BE-5199-3D5C-18250FA8CE0B}"/>
              </a:ext>
            </a:extLst>
          </p:cNvPr>
          <p:cNvSpPr>
            <a:spLocks noGrp="1"/>
          </p:cNvSpPr>
          <p:nvPr>
            <p:ph type="ctrTitle"/>
          </p:nvPr>
        </p:nvSpPr>
        <p:spPr>
          <a:xfrm>
            <a:off x="6345765" y="1030405"/>
            <a:ext cx="5068121" cy="3506879"/>
          </a:xfrm>
        </p:spPr>
        <p:txBody>
          <a:bodyPr anchor="ctr">
            <a:normAutofit/>
          </a:bodyPr>
          <a:lstStyle/>
          <a:p>
            <a:r>
              <a:rPr lang="en-US" dirty="0"/>
              <a:t>High-Alert</a:t>
            </a:r>
            <a:endParaRPr lang="en-IL" dirty="0"/>
          </a:p>
        </p:txBody>
      </p:sp>
      <p:sp>
        <p:nvSpPr>
          <p:cNvPr id="3" name="Subtitle 2">
            <a:extLst>
              <a:ext uri="{FF2B5EF4-FFF2-40B4-BE49-F238E27FC236}">
                <a16:creationId xmlns:a16="http://schemas.microsoft.com/office/drawing/2014/main" id="{194DAC0C-68B3-E1DA-10F8-7E470DB96DB7}"/>
              </a:ext>
            </a:extLst>
          </p:cNvPr>
          <p:cNvSpPr>
            <a:spLocks noGrp="1"/>
          </p:cNvSpPr>
          <p:nvPr>
            <p:ph type="subTitle" idx="1"/>
          </p:nvPr>
        </p:nvSpPr>
        <p:spPr>
          <a:xfrm>
            <a:off x="6561300" y="3207380"/>
            <a:ext cx="5068121" cy="1136029"/>
          </a:xfrm>
        </p:spPr>
        <p:txBody>
          <a:bodyPr>
            <a:normAutofit/>
          </a:bodyPr>
          <a:lstStyle/>
          <a:p>
            <a:r>
              <a:rPr lang="en-US" dirty="0"/>
              <a:t>Security Guard Unawareness Detection System</a:t>
            </a:r>
            <a:endParaRPr lang="en-IL" dirty="0"/>
          </a:p>
        </p:txBody>
      </p:sp>
      <p:pic>
        <p:nvPicPr>
          <p:cNvPr id="5" name="WhatsApp Video 2023-04-19 at 10.41.14">
            <a:hlinkClick r:id="" action="ppaction://media"/>
            <a:extLst>
              <a:ext uri="{FF2B5EF4-FFF2-40B4-BE49-F238E27FC236}">
                <a16:creationId xmlns:a16="http://schemas.microsoft.com/office/drawing/2014/main" id="{203D1F65-D203-1513-1C1C-88CA2FE411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3932"/>
            <a:ext cx="5754757" cy="6881932"/>
          </a:xfrm>
          <a:prstGeom prst="rect">
            <a:avLst/>
          </a:prstGeom>
        </p:spPr>
      </p:pic>
      <p:pic>
        <p:nvPicPr>
          <p:cNvPr id="4" name="תמונה 2">
            <a:extLst>
              <a:ext uri="{FF2B5EF4-FFF2-40B4-BE49-F238E27FC236}">
                <a16:creationId xmlns:a16="http://schemas.microsoft.com/office/drawing/2014/main" id="{BE3315CC-CD68-7B53-85DB-F1C0E80492D1}"/>
              </a:ext>
            </a:extLst>
          </p:cNvPr>
          <p:cNvPicPr>
            <a:picLocks noChangeAspect="1"/>
          </p:cNvPicPr>
          <p:nvPr/>
        </p:nvPicPr>
        <p:blipFill rotWithShape="1">
          <a:blip r:embed="rId5"/>
          <a:srcRect l="6088" t="5925" r="6900" b="5131"/>
          <a:stretch/>
        </p:blipFill>
        <p:spPr>
          <a:xfrm>
            <a:off x="8344511" y="117582"/>
            <a:ext cx="1501697" cy="1159727"/>
          </a:xfrm>
          <a:prstGeom prst="rect">
            <a:avLst/>
          </a:prstGeom>
        </p:spPr>
      </p:pic>
      <p:sp>
        <p:nvSpPr>
          <p:cNvPr id="6" name="Google Shape;462;p30">
            <a:extLst>
              <a:ext uri="{FF2B5EF4-FFF2-40B4-BE49-F238E27FC236}">
                <a16:creationId xmlns:a16="http://schemas.microsoft.com/office/drawing/2014/main" id="{00459BBC-D612-A6E1-4349-FE89C79D5BC1}"/>
              </a:ext>
            </a:extLst>
          </p:cNvPr>
          <p:cNvSpPr txBox="1">
            <a:spLocks/>
          </p:cNvSpPr>
          <p:nvPr/>
        </p:nvSpPr>
        <p:spPr>
          <a:xfrm>
            <a:off x="5754757" y="1417110"/>
            <a:ext cx="6030868" cy="7064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25000"/>
              </a:lnSpc>
              <a:spcBef>
                <a:spcPts val="0"/>
              </a:spcBef>
              <a:spcAft>
                <a:spcPts val="0"/>
              </a:spcAft>
              <a:buClr>
                <a:schemeClr val="accent6"/>
              </a:buClr>
              <a:buSzPts val="5200"/>
              <a:buFont typeface="Josefin Sans"/>
              <a:buNone/>
              <a:defRPr sz="55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9pPr>
          </a:lstStyle>
          <a:p>
            <a:pPr>
              <a:lnSpc>
                <a:spcPct val="100000"/>
              </a:lnSpc>
              <a:buClr>
                <a:schemeClr val="dk2"/>
              </a:buClr>
              <a:buSzPts val="2800"/>
            </a:pPr>
            <a:r>
              <a:rPr lang="en-US" sz="3600" b="0" dirty="0">
                <a:solidFill>
                  <a:schemeClr val="tx1"/>
                </a:solidFill>
                <a:latin typeface="+mj-lt"/>
                <a:ea typeface="Open Sans"/>
                <a:cs typeface="Open Sans"/>
                <a:sym typeface="Open Sans"/>
              </a:rPr>
              <a:t>Capstone Project Phase 1</a:t>
            </a:r>
          </a:p>
        </p:txBody>
      </p:sp>
      <p:sp>
        <p:nvSpPr>
          <p:cNvPr id="7" name="Google Shape;463;p30">
            <a:extLst>
              <a:ext uri="{FF2B5EF4-FFF2-40B4-BE49-F238E27FC236}">
                <a16:creationId xmlns:a16="http://schemas.microsoft.com/office/drawing/2014/main" id="{8229A616-B6F3-C06A-C569-630FB8C61089}"/>
              </a:ext>
            </a:extLst>
          </p:cNvPr>
          <p:cNvSpPr txBox="1">
            <a:spLocks/>
          </p:cNvSpPr>
          <p:nvPr/>
        </p:nvSpPr>
        <p:spPr>
          <a:xfrm>
            <a:off x="7225027" y="4343409"/>
            <a:ext cx="3309598" cy="387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9pPr>
          </a:lstStyle>
          <a:p>
            <a:pPr marL="0" indent="0"/>
            <a:r>
              <a:rPr lang="en" sz="2400" dirty="0">
                <a:solidFill>
                  <a:schemeClr val="tx1"/>
                </a:solidFill>
                <a:latin typeface="+mj-lt"/>
              </a:rPr>
              <a:t>Supervisor: Aliza Atali</a:t>
            </a:r>
          </a:p>
        </p:txBody>
      </p:sp>
      <p:sp>
        <p:nvSpPr>
          <p:cNvPr id="8" name="Google Shape;463;p30">
            <a:extLst>
              <a:ext uri="{FF2B5EF4-FFF2-40B4-BE49-F238E27FC236}">
                <a16:creationId xmlns:a16="http://schemas.microsoft.com/office/drawing/2014/main" id="{5F84926C-5EC8-FA79-2939-A6F145426D7C}"/>
              </a:ext>
            </a:extLst>
          </p:cNvPr>
          <p:cNvSpPr txBox="1">
            <a:spLocks/>
          </p:cNvSpPr>
          <p:nvPr/>
        </p:nvSpPr>
        <p:spPr>
          <a:xfrm>
            <a:off x="7759071" y="4934149"/>
            <a:ext cx="2672580" cy="1226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9pPr>
          </a:lstStyle>
          <a:p>
            <a:pPr marL="0" indent="0"/>
            <a:r>
              <a:rPr lang="en" sz="2400" dirty="0">
                <a:solidFill>
                  <a:schemeClr val="tx1"/>
                </a:solidFill>
                <a:latin typeface="+mj-lt"/>
              </a:rPr>
              <a:t>Students:</a:t>
            </a:r>
          </a:p>
          <a:p>
            <a:pPr marL="0" indent="0"/>
            <a:r>
              <a:rPr lang="en" sz="2400" dirty="0">
                <a:solidFill>
                  <a:schemeClr val="tx1"/>
                </a:solidFill>
                <a:latin typeface="+mj-lt"/>
              </a:rPr>
              <a:t>Yohan Leykin</a:t>
            </a:r>
          </a:p>
          <a:p>
            <a:pPr marL="0" indent="0"/>
            <a:r>
              <a:rPr lang="en" sz="2400" dirty="0">
                <a:solidFill>
                  <a:schemeClr val="tx1"/>
                </a:solidFill>
                <a:latin typeface="+mj-lt"/>
              </a:rPr>
              <a:t>Haim Hadad</a:t>
            </a:r>
          </a:p>
        </p:txBody>
      </p:sp>
    </p:spTree>
    <p:extLst>
      <p:ext uri="{BB962C8B-B14F-4D97-AF65-F5344CB8AC3E}">
        <p14:creationId xmlns:p14="http://schemas.microsoft.com/office/powerpoint/2010/main" val="227314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par>
                          <p:cTn id="11" fill="hold">
                            <p:stCondLst>
                              <p:cond delay="3920"/>
                            </p:stCondLst>
                            <p:childTnLst>
                              <p:par>
                                <p:cTn id="12" presetID="1" presetClass="mediacall" presetSubtype="0" fill="hold" nodeType="afterEffect">
                                  <p:stCondLst>
                                    <p:cond delay="0"/>
                                  </p:stCondLst>
                                  <p:childTnLst>
                                    <p:cmd type="call" cmd="playFrom(0.0)">
                                      <p:cBhvr>
                                        <p:cTn id="13"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5"/>
                </p:tgtEl>
              </p:cMediaNode>
            </p:video>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6AAEA3-BA71-2A19-F367-8EF8E533B71A}"/>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dirty="0"/>
              <a:t>Software</a:t>
            </a:r>
            <a:endParaRPr lang="en-US"/>
          </a:p>
        </p:txBody>
      </p:sp>
      <p:sp>
        <p:nvSpPr>
          <p:cNvPr id="3" name="Content Placeholder 2">
            <a:extLst>
              <a:ext uri="{FF2B5EF4-FFF2-40B4-BE49-F238E27FC236}">
                <a16:creationId xmlns:a16="http://schemas.microsoft.com/office/drawing/2014/main" id="{659ACD07-4754-7071-9BE1-1C01DF83299B}"/>
              </a:ext>
            </a:extLst>
          </p:cNvPr>
          <p:cNvSpPr>
            <a:spLocks noGrp="1"/>
          </p:cNvSpPr>
          <p:nvPr>
            <p:ph idx="1"/>
          </p:nvPr>
        </p:nvSpPr>
        <p:spPr>
          <a:xfrm>
            <a:off x="643467" y="5277684"/>
            <a:ext cx="4620584" cy="775494"/>
          </a:xfrm>
        </p:spPr>
        <p:txBody>
          <a:bodyPr vert="horz" lIns="91440" tIns="45720" rIns="91440" bIns="45720" rtlCol="0">
            <a:normAutofit/>
          </a:bodyPr>
          <a:lstStyle/>
          <a:p>
            <a:pPr marL="0" indent="0">
              <a:buNone/>
            </a:pPr>
            <a:r>
              <a:rPr lang="en-US" sz="2400"/>
              <a:t>Object Detection Algorithms</a:t>
            </a:r>
          </a:p>
        </p:txBody>
      </p:sp>
      <p:pic>
        <p:nvPicPr>
          <p:cNvPr id="6" name="Picture 5" descr="A group of people walking on a brick road&#10;&#10;Description automatically generated with medium confidence">
            <a:extLst>
              <a:ext uri="{FF2B5EF4-FFF2-40B4-BE49-F238E27FC236}">
                <a16:creationId xmlns:a16="http://schemas.microsoft.com/office/drawing/2014/main" id="{A71DB516-2916-2C26-B2AB-D727E0E1F986}"/>
              </a:ext>
            </a:extLst>
          </p:cNvPr>
          <p:cNvPicPr>
            <a:picLocks noChangeAspect="1"/>
          </p:cNvPicPr>
          <p:nvPr/>
        </p:nvPicPr>
        <p:blipFill rotWithShape="1">
          <a:blip r:embed="rId2">
            <a:extLst>
              <a:ext uri="{28A0092B-C50C-407E-A947-70E740481C1C}">
                <a14:useLocalDpi xmlns:a14="http://schemas.microsoft.com/office/drawing/2010/main" val="0"/>
              </a:ext>
            </a:extLst>
          </a:blip>
          <a:srcRect l="17521" r="24441"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9606182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7FAAA-33C9-DC37-A510-3C1CC04216AC}"/>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kern="1200" dirty="0">
                <a:solidFill>
                  <a:schemeClr val="tx1"/>
                </a:solidFill>
                <a:latin typeface="+mj-lt"/>
                <a:ea typeface="+mj-ea"/>
                <a:cs typeface="+mj-cs"/>
              </a:rPr>
              <a:t>How Will The System Work?</a:t>
            </a:r>
          </a:p>
        </p:txBody>
      </p:sp>
      <p:sp>
        <p:nvSpPr>
          <p:cNvPr id="2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30B1CCB-79EC-756A-F846-D6F3AE34CEE8}"/>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a:lnSpc>
                <a:spcPct val="90000"/>
              </a:lnSpc>
              <a:spcAft>
                <a:spcPts val="600"/>
              </a:spcAft>
            </a:pPr>
            <a:r>
              <a:rPr lang="en-US" sz="2200" dirty="0"/>
              <a:t>The system have 3 main parts</a:t>
            </a:r>
          </a:p>
        </p:txBody>
      </p:sp>
      <p:pic>
        <p:nvPicPr>
          <p:cNvPr id="5" name="Picture 4">
            <a:extLst>
              <a:ext uri="{FF2B5EF4-FFF2-40B4-BE49-F238E27FC236}">
                <a16:creationId xmlns:a16="http://schemas.microsoft.com/office/drawing/2014/main" id="{DFBEED2D-DF10-8C8F-4DAB-DD8B96105E52}"/>
              </a:ext>
            </a:extLst>
          </p:cNvPr>
          <p:cNvPicPr>
            <a:picLocks noChangeAspect="1"/>
          </p:cNvPicPr>
          <p:nvPr/>
        </p:nvPicPr>
        <p:blipFill>
          <a:blip r:embed="rId2"/>
          <a:stretch>
            <a:fillRect/>
          </a:stretch>
        </p:blipFill>
        <p:spPr>
          <a:xfrm>
            <a:off x="2406786" y="2290936"/>
            <a:ext cx="7366236" cy="3959352"/>
          </a:xfrm>
          <a:prstGeom prst="rect">
            <a:avLst/>
          </a:prstGeom>
        </p:spPr>
      </p:pic>
      <p:cxnSp>
        <p:nvCxnSpPr>
          <p:cNvPr id="6" name="Straight Arrow Connector 5">
            <a:extLst>
              <a:ext uri="{FF2B5EF4-FFF2-40B4-BE49-F238E27FC236}">
                <a16:creationId xmlns:a16="http://schemas.microsoft.com/office/drawing/2014/main" id="{D5103ADE-3770-B77B-4B97-6CDCA6BCE105}"/>
              </a:ext>
            </a:extLst>
          </p:cNvPr>
          <p:cNvCxnSpPr/>
          <p:nvPr/>
        </p:nvCxnSpPr>
        <p:spPr>
          <a:xfrm flipH="1">
            <a:off x="3472774" y="1361872"/>
            <a:ext cx="2431915" cy="2607013"/>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9C599E6-EB51-9C6B-7F98-55931C4859F1}"/>
              </a:ext>
            </a:extLst>
          </p:cNvPr>
          <p:cNvCxnSpPr>
            <a:cxnSpLocks/>
          </p:cNvCxnSpPr>
          <p:nvPr/>
        </p:nvCxnSpPr>
        <p:spPr>
          <a:xfrm>
            <a:off x="5904689" y="1361872"/>
            <a:ext cx="2616741" cy="1177047"/>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CFB6A65-FAA4-2C23-AA8E-1B1A0D73D53A}"/>
              </a:ext>
            </a:extLst>
          </p:cNvPr>
          <p:cNvCxnSpPr>
            <a:cxnSpLocks/>
          </p:cNvCxnSpPr>
          <p:nvPr/>
        </p:nvCxnSpPr>
        <p:spPr>
          <a:xfrm>
            <a:off x="5904689" y="1361872"/>
            <a:ext cx="1021405" cy="1371600"/>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49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8" name="Title 1">
            <a:extLst>
              <a:ext uri="{FF2B5EF4-FFF2-40B4-BE49-F238E27FC236}">
                <a16:creationId xmlns:a16="http://schemas.microsoft.com/office/drawing/2014/main" id="{1BF952B8-CC02-0BC8-0F41-86BBC3E2DA3E}"/>
              </a:ext>
            </a:extLst>
          </p:cNvPr>
          <p:cNvSpPr>
            <a:spLocks noGrp="1"/>
          </p:cNvSpPr>
          <p:nvPr>
            <p:ph type="title"/>
          </p:nvPr>
        </p:nvSpPr>
        <p:spPr>
          <a:xfrm>
            <a:off x="838200" y="365125"/>
            <a:ext cx="10515600" cy="930275"/>
          </a:xfrm>
        </p:spPr>
        <p:txBody>
          <a:bodyPr vert="horz" lIns="91440" tIns="45720" rIns="91440" bIns="45720" rtlCol="0">
            <a:normAutofit/>
          </a:bodyPr>
          <a:lstStyle/>
          <a:p>
            <a:r>
              <a:rPr lang="en-US" kern="1200" dirty="0">
                <a:latin typeface="+mj-lt"/>
                <a:ea typeface="+mj-ea"/>
                <a:cs typeface="+mj-cs"/>
              </a:rPr>
              <a:t>Object Detection</a:t>
            </a:r>
          </a:p>
        </p:txBody>
      </p:sp>
      <p:pic>
        <p:nvPicPr>
          <p:cNvPr id="4" name="Picture 3">
            <a:extLst>
              <a:ext uri="{FF2B5EF4-FFF2-40B4-BE49-F238E27FC236}">
                <a16:creationId xmlns:a16="http://schemas.microsoft.com/office/drawing/2014/main" id="{DC7A2864-5150-7084-A68E-A6F06C15F77A}"/>
              </a:ext>
            </a:extLst>
          </p:cNvPr>
          <p:cNvPicPr>
            <a:picLocks noChangeAspect="1"/>
          </p:cNvPicPr>
          <p:nvPr/>
        </p:nvPicPr>
        <p:blipFill>
          <a:blip r:embed="rId2"/>
          <a:stretch>
            <a:fillRect/>
          </a:stretch>
        </p:blipFill>
        <p:spPr>
          <a:xfrm>
            <a:off x="8957430" y="5121057"/>
            <a:ext cx="3231522" cy="1736943"/>
          </a:xfrm>
          <a:prstGeom prst="rect">
            <a:avLst/>
          </a:prstGeom>
        </p:spPr>
      </p:pic>
      <p:pic>
        <p:nvPicPr>
          <p:cNvPr id="5" name="Picture 4">
            <a:extLst>
              <a:ext uri="{FF2B5EF4-FFF2-40B4-BE49-F238E27FC236}">
                <a16:creationId xmlns:a16="http://schemas.microsoft.com/office/drawing/2014/main" id="{4156E06F-D013-8B55-94DD-FB430B761974}"/>
              </a:ext>
            </a:extLst>
          </p:cNvPr>
          <p:cNvPicPr>
            <a:picLocks noChangeAspect="1"/>
          </p:cNvPicPr>
          <p:nvPr/>
        </p:nvPicPr>
        <p:blipFill rotWithShape="1">
          <a:blip r:embed="rId2"/>
          <a:srcRect r="42551" b="9297"/>
          <a:stretch/>
        </p:blipFill>
        <p:spPr>
          <a:xfrm>
            <a:off x="1218237" y="2011363"/>
            <a:ext cx="5281018" cy="4481512"/>
          </a:xfrm>
          <a:prstGeom prst="rect">
            <a:avLst/>
          </a:prstGeom>
        </p:spPr>
      </p:pic>
      <p:sp>
        <p:nvSpPr>
          <p:cNvPr id="6" name="Rectangle 5">
            <a:extLst>
              <a:ext uri="{FF2B5EF4-FFF2-40B4-BE49-F238E27FC236}">
                <a16:creationId xmlns:a16="http://schemas.microsoft.com/office/drawing/2014/main" id="{F2AA7161-5E6E-F08F-B08E-444FFA3614C2}"/>
              </a:ext>
            </a:extLst>
          </p:cNvPr>
          <p:cNvSpPr/>
          <p:nvPr/>
        </p:nvSpPr>
        <p:spPr>
          <a:xfrm>
            <a:off x="8800435" y="5121057"/>
            <a:ext cx="2001711" cy="15958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Rectangle 8">
            <a:extLst>
              <a:ext uri="{FF2B5EF4-FFF2-40B4-BE49-F238E27FC236}">
                <a16:creationId xmlns:a16="http://schemas.microsoft.com/office/drawing/2014/main" id="{1C817675-521C-E243-CEBA-66D86C6EEB91}"/>
              </a:ext>
            </a:extLst>
          </p:cNvPr>
          <p:cNvSpPr/>
          <p:nvPr/>
        </p:nvSpPr>
        <p:spPr>
          <a:xfrm>
            <a:off x="3891064" y="3028104"/>
            <a:ext cx="622570" cy="34200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Rectangle 9">
            <a:extLst>
              <a:ext uri="{FF2B5EF4-FFF2-40B4-BE49-F238E27FC236}">
                <a16:creationId xmlns:a16="http://schemas.microsoft.com/office/drawing/2014/main" id="{76D2B6E2-D8D2-D4B6-8335-8EC33A3C0FE0}"/>
              </a:ext>
            </a:extLst>
          </p:cNvPr>
          <p:cNvSpPr/>
          <p:nvPr/>
        </p:nvSpPr>
        <p:spPr>
          <a:xfrm>
            <a:off x="4600694" y="3028104"/>
            <a:ext cx="622570" cy="34200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Rectangle 10">
            <a:extLst>
              <a:ext uri="{FF2B5EF4-FFF2-40B4-BE49-F238E27FC236}">
                <a16:creationId xmlns:a16="http://schemas.microsoft.com/office/drawing/2014/main" id="{3EA1BA99-FD34-B06A-5576-62A25436CD47}"/>
              </a:ext>
            </a:extLst>
          </p:cNvPr>
          <p:cNvSpPr/>
          <p:nvPr/>
        </p:nvSpPr>
        <p:spPr>
          <a:xfrm>
            <a:off x="1822315" y="4107317"/>
            <a:ext cx="782729" cy="41400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Rectangle 11">
            <a:extLst>
              <a:ext uri="{FF2B5EF4-FFF2-40B4-BE49-F238E27FC236}">
                <a16:creationId xmlns:a16="http://schemas.microsoft.com/office/drawing/2014/main" id="{BBD64E95-5B92-6C7C-F5FE-A83B1989119D}"/>
              </a:ext>
            </a:extLst>
          </p:cNvPr>
          <p:cNvSpPr/>
          <p:nvPr/>
        </p:nvSpPr>
        <p:spPr>
          <a:xfrm>
            <a:off x="5314546" y="3021616"/>
            <a:ext cx="622570" cy="34200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TextBox 13">
            <a:extLst>
              <a:ext uri="{FF2B5EF4-FFF2-40B4-BE49-F238E27FC236}">
                <a16:creationId xmlns:a16="http://schemas.microsoft.com/office/drawing/2014/main" id="{72F9E260-A3DE-0457-FA4D-E78B09CF5597}"/>
              </a:ext>
            </a:extLst>
          </p:cNvPr>
          <p:cNvSpPr txBox="1"/>
          <p:nvPr/>
        </p:nvSpPr>
        <p:spPr>
          <a:xfrm>
            <a:off x="8797387" y="4793117"/>
            <a:ext cx="1011677" cy="276999"/>
          </a:xfrm>
          <a:prstGeom prst="rect">
            <a:avLst/>
          </a:prstGeom>
          <a:noFill/>
        </p:spPr>
        <p:txBody>
          <a:bodyPr wrap="square" rtlCol="0">
            <a:spAutoFit/>
          </a:bodyPr>
          <a:lstStyle/>
          <a:p>
            <a:r>
              <a:rPr lang="en-US" sz="1200" dirty="0">
                <a:solidFill>
                  <a:srgbClr val="FF0000"/>
                </a:solidFill>
              </a:rPr>
              <a:t>Object 0.92</a:t>
            </a:r>
            <a:endParaRPr lang="en-IL" sz="1200" dirty="0">
              <a:solidFill>
                <a:srgbClr val="FF0000"/>
              </a:solidFill>
            </a:endParaRPr>
          </a:p>
        </p:txBody>
      </p:sp>
      <p:sp>
        <p:nvSpPr>
          <p:cNvPr id="16" name="Rectangle 15">
            <a:extLst>
              <a:ext uri="{FF2B5EF4-FFF2-40B4-BE49-F238E27FC236}">
                <a16:creationId xmlns:a16="http://schemas.microsoft.com/office/drawing/2014/main" id="{36CF10A0-915F-048E-A417-C2E1AB3BFEEB}"/>
              </a:ext>
            </a:extLst>
          </p:cNvPr>
          <p:cNvSpPr/>
          <p:nvPr/>
        </p:nvSpPr>
        <p:spPr>
          <a:xfrm>
            <a:off x="4513634" y="5836596"/>
            <a:ext cx="622570" cy="42440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Rectangle 16">
            <a:extLst>
              <a:ext uri="{FF2B5EF4-FFF2-40B4-BE49-F238E27FC236}">
                <a16:creationId xmlns:a16="http://schemas.microsoft.com/office/drawing/2014/main" id="{01E1D6B0-E5F6-C386-53C8-55214E4417DD}"/>
              </a:ext>
            </a:extLst>
          </p:cNvPr>
          <p:cNvSpPr/>
          <p:nvPr/>
        </p:nvSpPr>
        <p:spPr>
          <a:xfrm>
            <a:off x="5232992" y="5855610"/>
            <a:ext cx="622570" cy="42440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841089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8" name="Title 1">
            <a:extLst>
              <a:ext uri="{FF2B5EF4-FFF2-40B4-BE49-F238E27FC236}">
                <a16:creationId xmlns:a16="http://schemas.microsoft.com/office/drawing/2014/main" id="{1BF952B8-CC02-0BC8-0F41-86BBC3E2DA3E}"/>
              </a:ext>
            </a:extLst>
          </p:cNvPr>
          <p:cNvSpPr>
            <a:spLocks noGrp="1"/>
          </p:cNvSpPr>
          <p:nvPr>
            <p:ph type="title"/>
          </p:nvPr>
        </p:nvSpPr>
        <p:spPr>
          <a:xfrm>
            <a:off x="838200" y="365125"/>
            <a:ext cx="10515600" cy="930275"/>
          </a:xfrm>
        </p:spPr>
        <p:txBody>
          <a:bodyPr vert="horz" lIns="91440" tIns="45720" rIns="91440" bIns="45720" rtlCol="0">
            <a:normAutofit/>
          </a:bodyPr>
          <a:lstStyle/>
          <a:p>
            <a:r>
              <a:rPr lang="en-US" kern="1200" dirty="0">
                <a:latin typeface="+mj-lt"/>
                <a:ea typeface="+mj-ea"/>
                <a:cs typeface="+mj-cs"/>
              </a:rPr>
              <a:t>Score</a:t>
            </a:r>
          </a:p>
        </p:txBody>
      </p:sp>
      <p:pic>
        <p:nvPicPr>
          <p:cNvPr id="4" name="Picture 3">
            <a:extLst>
              <a:ext uri="{FF2B5EF4-FFF2-40B4-BE49-F238E27FC236}">
                <a16:creationId xmlns:a16="http://schemas.microsoft.com/office/drawing/2014/main" id="{DC7A2864-5150-7084-A68E-A6F06C15F77A}"/>
              </a:ext>
            </a:extLst>
          </p:cNvPr>
          <p:cNvPicPr>
            <a:picLocks noChangeAspect="1"/>
          </p:cNvPicPr>
          <p:nvPr/>
        </p:nvPicPr>
        <p:blipFill>
          <a:blip r:embed="rId2"/>
          <a:stretch>
            <a:fillRect/>
          </a:stretch>
        </p:blipFill>
        <p:spPr>
          <a:xfrm>
            <a:off x="8957430" y="5121057"/>
            <a:ext cx="3231522" cy="1736943"/>
          </a:xfrm>
          <a:prstGeom prst="rect">
            <a:avLst/>
          </a:prstGeom>
        </p:spPr>
      </p:pic>
      <p:pic>
        <p:nvPicPr>
          <p:cNvPr id="5" name="Picture 4">
            <a:extLst>
              <a:ext uri="{FF2B5EF4-FFF2-40B4-BE49-F238E27FC236}">
                <a16:creationId xmlns:a16="http://schemas.microsoft.com/office/drawing/2014/main" id="{4156E06F-D013-8B55-94DD-FB430B761974}"/>
              </a:ext>
            </a:extLst>
          </p:cNvPr>
          <p:cNvPicPr>
            <a:picLocks noChangeAspect="1"/>
          </p:cNvPicPr>
          <p:nvPr/>
        </p:nvPicPr>
        <p:blipFill rotWithShape="1">
          <a:blip r:embed="rId2"/>
          <a:srcRect l="10769" t="9299" r="23854" b="9297"/>
          <a:stretch/>
        </p:blipFill>
        <p:spPr>
          <a:xfrm>
            <a:off x="1126458" y="2129798"/>
            <a:ext cx="6009752" cy="4022049"/>
          </a:xfrm>
          <a:prstGeom prst="rect">
            <a:avLst/>
          </a:prstGeom>
        </p:spPr>
      </p:pic>
      <p:sp>
        <p:nvSpPr>
          <p:cNvPr id="6" name="Rectangle 5">
            <a:extLst>
              <a:ext uri="{FF2B5EF4-FFF2-40B4-BE49-F238E27FC236}">
                <a16:creationId xmlns:a16="http://schemas.microsoft.com/office/drawing/2014/main" id="{F2AA7161-5E6E-F08F-B08E-444FFA3614C2}"/>
              </a:ext>
            </a:extLst>
          </p:cNvPr>
          <p:cNvSpPr/>
          <p:nvPr/>
        </p:nvSpPr>
        <p:spPr>
          <a:xfrm>
            <a:off x="9270459" y="5252935"/>
            <a:ext cx="2159541" cy="146401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Rectangle 8">
            <a:extLst>
              <a:ext uri="{FF2B5EF4-FFF2-40B4-BE49-F238E27FC236}">
                <a16:creationId xmlns:a16="http://schemas.microsoft.com/office/drawing/2014/main" id="{1C817675-521C-E243-CEBA-66D86C6EEB91}"/>
              </a:ext>
            </a:extLst>
          </p:cNvPr>
          <p:cNvSpPr/>
          <p:nvPr/>
        </p:nvSpPr>
        <p:spPr>
          <a:xfrm>
            <a:off x="5134254" y="2237380"/>
            <a:ext cx="1217908" cy="21375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1" name="Rectangle 10">
            <a:extLst>
              <a:ext uri="{FF2B5EF4-FFF2-40B4-BE49-F238E27FC236}">
                <a16:creationId xmlns:a16="http://schemas.microsoft.com/office/drawing/2014/main" id="{3EA1BA99-FD34-B06A-5576-62A25436CD47}"/>
              </a:ext>
            </a:extLst>
          </p:cNvPr>
          <p:cNvSpPr/>
          <p:nvPr/>
        </p:nvSpPr>
        <p:spPr>
          <a:xfrm>
            <a:off x="1353766" y="4591707"/>
            <a:ext cx="1117060" cy="21375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Rectangle 11">
            <a:extLst>
              <a:ext uri="{FF2B5EF4-FFF2-40B4-BE49-F238E27FC236}">
                <a16:creationId xmlns:a16="http://schemas.microsoft.com/office/drawing/2014/main" id="{BBD64E95-5B92-6C7C-F5FE-A83B1989119D}"/>
              </a:ext>
            </a:extLst>
          </p:cNvPr>
          <p:cNvSpPr/>
          <p:nvPr/>
        </p:nvSpPr>
        <p:spPr>
          <a:xfrm>
            <a:off x="5783191" y="3695852"/>
            <a:ext cx="1217908" cy="21375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TextBox 13">
            <a:extLst>
              <a:ext uri="{FF2B5EF4-FFF2-40B4-BE49-F238E27FC236}">
                <a16:creationId xmlns:a16="http://schemas.microsoft.com/office/drawing/2014/main" id="{72F9E260-A3DE-0457-FA4D-E78B09CF5597}"/>
              </a:ext>
            </a:extLst>
          </p:cNvPr>
          <p:cNvSpPr txBox="1"/>
          <p:nvPr/>
        </p:nvSpPr>
        <p:spPr>
          <a:xfrm>
            <a:off x="9270459" y="4909997"/>
            <a:ext cx="1011677" cy="276999"/>
          </a:xfrm>
          <a:prstGeom prst="rect">
            <a:avLst/>
          </a:prstGeom>
          <a:noFill/>
        </p:spPr>
        <p:txBody>
          <a:bodyPr wrap="square" rtlCol="0">
            <a:spAutoFit/>
          </a:bodyPr>
          <a:lstStyle/>
          <a:p>
            <a:r>
              <a:rPr lang="en-US" sz="1200" dirty="0">
                <a:solidFill>
                  <a:srgbClr val="FF0000"/>
                </a:solidFill>
              </a:rPr>
              <a:t>Object 0.92</a:t>
            </a:r>
            <a:endParaRPr lang="en-IL" sz="1200" dirty="0">
              <a:solidFill>
                <a:srgbClr val="FF0000"/>
              </a:solidFill>
            </a:endParaRPr>
          </a:p>
        </p:txBody>
      </p:sp>
      <p:sp>
        <p:nvSpPr>
          <p:cNvPr id="2" name="Rectangle 1">
            <a:extLst>
              <a:ext uri="{FF2B5EF4-FFF2-40B4-BE49-F238E27FC236}">
                <a16:creationId xmlns:a16="http://schemas.microsoft.com/office/drawing/2014/main" id="{025C23A4-A1B0-3C28-4D48-A8B1D4718AE3}"/>
              </a:ext>
            </a:extLst>
          </p:cNvPr>
          <p:cNvSpPr/>
          <p:nvPr/>
        </p:nvSpPr>
        <p:spPr>
          <a:xfrm>
            <a:off x="2208179" y="3318680"/>
            <a:ext cx="1202988" cy="21375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Rectangle 2">
            <a:extLst>
              <a:ext uri="{FF2B5EF4-FFF2-40B4-BE49-F238E27FC236}">
                <a16:creationId xmlns:a16="http://schemas.microsoft.com/office/drawing/2014/main" id="{4D4A68CD-13A4-55E3-8302-519483608224}"/>
              </a:ext>
            </a:extLst>
          </p:cNvPr>
          <p:cNvSpPr/>
          <p:nvPr/>
        </p:nvSpPr>
        <p:spPr>
          <a:xfrm>
            <a:off x="1142866" y="2266293"/>
            <a:ext cx="1117059" cy="21375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Rectangle 6">
            <a:extLst>
              <a:ext uri="{FF2B5EF4-FFF2-40B4-BE49-F238E27FC236}">
                <a16:creationId xmlns:a16="http://schemas.microsoft.com/office/drawing/2014/main" id="{09560AE8-0308-9554-B935-7764D75E6375}"/>
              </a:ext>
            </a:extLst>
          </p:cNvPr>
          <p:cNvSpPr/>
          <p:nvPr/>
        </p:nvSpPr>
        <p:spPr>
          <a:xfrm>
            <a:off x="5134254" y="5014178"/>
            <a:ext cx="1217908" cy="21375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8" name="Rectangle 17">
            <a:extLst>
              <a:ext uri="{FF2B5EF4-FFF2-40B4-BE49-F238E27FC236}">
                <a16:creationId xmlns:a16="http://schemas.microsoft.com/office/drawing/2014/main" id="{5C491B6F-1F4B-A091-269B-60ED8B8B6064}"/>
              </a:ext>
            </a:extLst>
          </p:cNvPr>
          <p:cNvSpPr/>
          <p:nvPr/>
        </p:nvSpPr>
        <p:spPr>
          <a:xfrm>
            <a:off x="5086870" y="5919976"/>
            <a:ext cx="1117430" cy="21375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 name="Rectangle 18">
            <a:extLst>
              <a:ext uri="{FF2B5EF4-FFF2-40B4-BE49-F238E27FC236}">
                <a16:creationId xmlns:a16="http://schemas.microsoft.com/office/drawing/2014/main" id="{2E98D1CD-A22C-624D-3C91-3D44A14743A9}"/>
              </a:ext>
            </a:extLst>
          </p:cNvPr>
          <p:cNvSpPr/>
          <p:nvPr/>
        </p:nvSpPr>
        <p:spPr>
          <a:xfrm rot="19047233">
            <a:off x="4483390" y="3326401"/>
            <a:ext cx="1103413" cy="233803"/>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370430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072F1EB3-AE3E-BCD7-C8F9-3C67FFC93709}"/>
              </a:ext>
            </a:extLst>
          </p:cNvPr>
          <p:cNvSpPr>
            <a:spLocks noGrp="1"/>
          </p:cNvSpPr>
          <p:nvPr>
            <p:ph type="title"/>
          </p:nvPr>
        </p:nvSpPr>
        <p:spPr>
          <a:xfrm>
            <a:off x="838200" y="365125"/>
            <a:ext cx="10515600" cy="930275"/>
          </a:xfrm>
        </p:spPr>
        <p:txBody>
          <a:bodyPr vert="horz" lIns="91440" tIns="45720" rIns="91440" bIns="45720" rtlCol="0">
            <a:normAutofit/>
          </a:bodyPr>
          <a:lstStyle/>
          <a:p>
            <a:r>
              <a:rPr lang="en-US" kern="1200" dirty="0">
                <a:latin typeface="+mj-lt"/>
                <a:ea typeface="+mj-ea"/>
                <a:cs typeface="+mj-cs"/>
              </a:rPr>
              <a:t>Alert</a:t>
            </a:r>
          </a:p>
        </p:txBody>
      </p:sp>
      <p:pic>
        <p:nvPicPr>
          <p:cNvPr id="18" name="Picture 17">
            <a:extLst>
              <a:ext uri="{FF2B5EF4-FFF2-40B4-BE49-F238E27FC236}">
                <a16:creationId xmlns:a16="http://schemas.microsoft.com/office/drawing/2014/main" id="{43C738CD-6C47-409A-5EB4-9C7054749E9D}"/>
              </a:ext>
            </a:extLst>
          </p:cNvPr>
          <p:cNvPicPr>
            <a:picLocks noChangeAspect="1"/>
          </p:cNvPicPr>
          <p:nvPr/>
        </p:nvPicPr>
        <p:blipFill>
          <a:blip r:embed="rId2"/>
          <a:stretch>
            <a:fillRect/>
          </a:stretch>
        </p:blipFill>
        <p:spPr>
          <a:xfrm>
            <a:off x="8960478" y="5121057"/>
            <a:ext cx="3231522" cy="1736943"/>
          </a:xfrm>
          <a:prstGeom prst="rect">
            <a:avLst/>
          </a:prstGeom>
        </p:spPr>
      </p:pic>
      <p:pic>
        <p:nvPicPr>
          <p:cNvPr id="19" name="Picture 18">
            <a:extLst>
              <a:ext uri="{FF2B5EF4-FFF2-40B4-BE49-F238E27FC236}">
                <a16:creationId xmlns:a16="http://schemas.microsoft.com/office/drawing/2014/main" id="{C9B7412F-3C88-7A16-8F20-85905897BD27}"/>
              </a:ext>
            </a:extLst>
          </p:cNvPr>
          <p:cNvPicPr>
            <a:picLocks noChangeAspect="1"/>
          </p:cNvPicPr>
          <p:nvPr/>
        </p:nvPicPr>
        <p:blipFill rotWithShape="1">
          <a:blip r:embed="rId2"/>
          <a:srcRect l="64161" t="3716" r="4711" b="5891"/>
          <a:stretch/>
        </p:blipFill>
        <p:spPr>
          <a:xfrm>
            <a:off x="3049524" y="1885986"/>
            <a:ext cx="2861430" cy="4466176"/>
          </a:xfrm>
          <a:prstGeom prst="rect">
            <a:avLst/>
          </a:prstGeom>
        </p:spPr>
      </p:pic>
      <p:grpSp>
        <p:nvGrpSpPr>
          <p:cNvPr id="21" name="Group 20">
            <a:extLst>
              <a:ext uri="{FF2B5EF4-FFF2-40B4-BE49-F238E27FC236}">
                <a16:creationId xmlns:a16="http://schemas.microsoft.com/office/drawing/2014/main" id="{E2DEBED6-B6E0-49A9-33B6-7BA6175A1031}"/>
              </a:ext>
            </a:extLst>
          </p:cNvPr>
          <p:cNvGrpSpPr/>
          <p:nvPr/>
        </p:nvGrpSpPr>
        <p:grpSpPr>
          <a:xfrm>
            <a:off x="10943617" y="4486867"/>
            <a:ext cx="1147864" cy="2288449"/>
            <a:chOff x="7582197" y="4107317"/>
            <a:chExt cx="2004759" cy="1310989"/>
          </a:xfrm>
        </p:grpSpPr>
        <p:sp>
          <p:nvSpPr>
            <p:cNvPr id="22" name="Rectangle 21">
              <a:extLst>
                <a:ext uri="{FF2B5EF4-FFF2-40B4-BE49-F238E27FC236}">
                  <a16:creationId xmlns:a16="http://schemas.microsoft.com/office/drawing/2014/main" id="{C41BA986-390B-AC49-4B72-B5F104B28C38}"/>
                </a:ext>
              </a:extLst>
            </p:cNvPr>
            <p:cNvSpPr/>
            <p:nvPr/>
          </p:nvSpPr>
          <p:spPr>
            <a:xfrm>
              <a:off x="7585245" y="4435257"/>
              <a:ext cx="2001711" cy="98304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054DBAF2-5078-93E5-2D73-8BC5087032AD}"/>
                </a:ext>
              </a:extLst>
            </p:cNvPr>
            <p:cNvSpPr txBox="1"/>
            <p:nvPr/>
          </p:nvSpPr>
          <p:spPr>
            <a:xfrm>
              <a:off x="7582197" y="4107317"/>
              <a:ext cx="1783895" cy="1586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rPr>
                <a:t>Object 0.92</a:t>
              </a:r>
              <a:endParaRPr kumimoji="0" lang="en-IL" sz="1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sp>
        <p:nvSpPr>
          <p:cNvPr id="31" name="Rectangle 30">
            <a:extLst>
              <a:ext uri="{FF2B5EF4-FFF2-40B4-BE49-F238E27FC236}">
                <a16:creationId xmlns:a16="http://schemas.microsoft.com/office/drawing/2014/main" id="{9DB18A9D-A673-7188-A174-3EB0156E33BD}"/>
              </a:ext>
            </a:extLst>
          </p:cNvPr>
          <p:cNvSpPr/>
          <p:nvPr/>
        </p:nvSpPr>
        <p:spPr>
          <a:xfrm>
            <a:off x="3662009" y="2607013"/>
            <a:ext cx="918000" cy="38036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7EF5F918-CE8E-2266-3151-9F793FE11EC5}"/>
              </a:ext>
            </a:extLst>
          </p:cNvPr>
          <p:cNvSpPr/>
          <p:nvPr/>
        </p:nvSpPr>
        <p:spPr>
          <a:xfrm>
            <a:off x="3704518" y="5385880"/>
            <a:ext cx="918000" cy="38036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89BC1FD-8EB4-E6D2-FD1C-A70382BD9346}"/>
              </a:ext>
            </a:extLst>
          </p:cNvPr>
          <p:cNvSpPr/>
          <p:nvPr/>
        </p:nvSpPr>
        <p:spPr>
          <a:xfrm>
            <a:off x="4764835" y="5385879"/>
            <a:ext cx="803184" cy="38036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B31DC06C-2B10-D391-4B0A-42F92211A0F7}"/>
              </a:ext>
            </a:extLst>
          </p:cNvPr>
          <p:cNvSpPr/>
          <p:nvPr/>
        </p:nvSpPr>
        <p:spPr>
          <a:xfrm>
            <a:off x="4705655" y="2584990"/>
            <a:ext cx="803185" cy="38036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398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Right Triangle 1034">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Rectangle 1036">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6FF46-4172-157A-48F1-2DAD18EB70C2}"/>
              </a:ext>
            </a:extLst>
          </p:cNvPr>
          <p:cNvSpPr>
            <a:spLocks noGrp="1"/>
          </p:cNvSpPr>
          <p:nvPr>
            <p:ph type="title"/>
          </p:nvPr>
        </p:nvSpPr>
        <p:spPr>
          <a:xfrm>
            <a:off x="8029293" y="806364"/>
            <a:ext cx="3354636" cy="2847413"/>
          </a:xfrm>
        </p:spPr>
        <p:txBody>
          <a:bodyPr vert="horz" lIns="91440" tIns="45720" rIns="91440" bIns="45720" rtlCol="0" anchor="b">
            <a:normAutofit/>
          </a:bodyPr>
          <a:lstStyle/>
          <a:p>
            <a:r>
              <a:rPr lang="en-US" sz="6000" kern="1200">
                <a:solidFill>
                  <a:schemeClr val="tx1"/>
                </a:solidFill>
                <a:latin typeface="+mj-lt"/>
                <a:ea typeface="+mj-ea"/>
                <a:cs typeface="+mj-cs"/>
              </a:rPr>
              <a:t>Activity Diagram</a:t>
            </a:r>
          </a:p>
        </p:txBody>
      </p:sp>
      <p:pic>
        <p:nvPicPr>
          <p:cNvPr id="1026" name="Picture 2">
            <a:extLst>
              <a:ext uri="{FF2B5EF4-FFF2-40B4-BE49-F238E27FC236}">
                <a16:creationId xmlns:a16="http://schemas.microsoft.com/office/drawing/2014/main" id="{26A182B9-D574-5DC8-BBB0-05C7C2BC3D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69" b="994"/>
          <a:stretch/>
        </p:blipFill>
        <p:spPr bwMode="auto">
          <a:xfrm>
            <a:off x="808071" y="1091685"/>
            <a:ext cx="6714385" cy="467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429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6.png">
            <a:extLst>
              <a:ext uri="{FF2B5EF4-FFF2-40B4-BE49-F238E27FC236}">
                <a16:creationId xmlns:a16="http://schemas.microsoft.com/office/drawing/2014/main" id="{BBF5AADB-DA68-BC4B-448B-F86DB8C0220A}"/>
              </a:ext>
            </a:extLst>
          </p:cNvPr>
          <p:cNvPicPr/>
          <p:nvPr/>
        </p:nvPicPr>
        <p:blipFill>
          <a:blip r:embed="rId2"/>
          <a:stretch>
            <a:fillRect/>
          </a:stretch>
        </p:blipFill>
        <p:spPr>
          <a:xfrm>
            <a:off x="621675" y="1277380"/>
            <a:ext cx="6589537" cy="4299672"/>
          </a:xfrm>
          <a:prstGeom prst="rect">
            <a:avLst/>
          </a:prstGeom>
        </p:spPr>
      </p:pic>
      <p:sp>
        <p:nvSpPr>
          <p:cNvPr id="1044" name="Right Triangle 104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6" name="Rectangle 1045">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6FF46-4172-157A-48F1-2DAD18EB70C2}"/>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6700" kern="1200">
                <a:solidFill>
                  <a:schemeClr val="tx1"/>
                </a:solidFill>
                <a:latin typeface="+mj-lt"/>
                <a:ea typeface="+mj-ea"/>
                <a:cs typeface="+mj-cs"/>
              </a:rPr>
              <a:t>Usecase Diagram</a:t>
            </a:r>
          </a:p>
        </p:txBody>
      </p:sp>
    </p:spTree>
    <p:extLst>
      <p:ext uri="{BB962C8B-B14F-4D97-AF65-F5344CB8AC3E}">
        <p14:creationId xmlns:p14="http://schemas.microsoft.com/office/powerpoint/2010/main" val="393636125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4" name="Title 1">
            <a:extLst>
              <a:ext uri="{FF2B5EF4-FFF2-40B4-BE49-F238E27FC236}">
                <a16:creationId xmlns:a16="http://schemas.microsoft.com/office/drawing/2014/main" id="{F9768611-80DF-6B76-0012-14F44159CF0F}"/>
              </a:ext>
            </a:extLst>
          </p:cNvPr>
          <p:cNvSpPr>
            <a:spLocks noGrp="1"/>
          </p:cNvSpPr>
          <p:nvPr>
            <p:ph type="title"/>
          </p:nvPr>
        </p:nvSpPr>
        <p:spPr>
          <a:xfrm>
            <a:off x="838200" y="365125"/>
            <a:ext cx="10515600" cy="930275"/>
          </a:xfrm>
        </p:spPr>
        <p:txBody>
          <a:bodyPr vert="horz" lIns="91440" tIns="45720" rIns="91440" bIns="45720" rtlCol="0">
            <a:normAutofit/>
          </a:bodyPr>
          <a:lstStyle/>
          <a:p>
            <a:r>
              <a:rPr lang="en-US" kern="1200" dirty="0">
                <a:latin typeface="+mj-lt"/>
                <a:ea typeface="+mj-ea"/>
                <a:cs typeface="+mj-cs"/>
              </a:rPr>
              <a:t>Example</a:t>
            </a:r>
          </a:p>
        </p:txBody>
      </p:sp>
      <p:pic>
        <p:nvPicPr>
          <p:cNvPr id="6" name="Picture 5" descr="A person sleeping with his eyes closed&#10;&#10;Description automatically generated with medium confidence">
            <a:extLst>
              <a:ext uri="{FF2B5EF4-FFF2-40B4-BE49-F238E27FC236}">
                <a16:creationId xmlns:a16="http://schemas.microsoft.com/office/drawing/2014/main" id="{22BF583F-1B46-4050-83E6-DB601B60A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0133" y="2011363"/>
            <a:ext cx="3850516" cy="4160837"/>
          </a:xfrm>
          <a:prstGeom prst="rect">
            <a:avLst/>
          </a:prstGeom>
        </p:spPr>
      </p:pic>
      <p:pic>
        <p:nvPicPr>
          <p:cNvPr id="8" name="Picture 7" descr="A person sleeping with his eyes closed&#10;&#10;Description automatically generated with low confidence">
            <a:extLst>
              <a:ext uri="{FF2B5EF4-FFF2-40B4-BE49-F238E27FC236}">
                <a16:creationId xmlns:a16="http://schemas.microsoft.com/office/drawing/2014/main" id="{4EE617BF-54FD-DFA8-8EC8-567E659DDAD0}"/>
              </a:ext>
            </a:extLst>
          </p:cNvPr>
          <p:cNvPicPr>
            <a:picLocks noChangeAspect="1"/>
          </p:cNvPicPr>
          <p:nvPr/>
        </p:nvPicPr>
        <p:blipFill>
          <a:blip r:embed="rId3"/>
          <a:stretch>
            <a:fillRect/>
          </a:stretch>
        </p:blipFill>
        <p:spPr>
          <a:xfrm>
            <a:off x="912314" y="2831313"/>
            <a:ext cx="2348495" cy="2520936"/>
          </a:xfrm>
          <a:prstGeom prst="rect">
            <a:avLst/>
          </a:prstGeom>
        </p:spPr>
      </p:pic>
      <p:cxnSp>
        <p:nvCxnSpPr>
          <p:cNvPr id="15" name="Connector: Curved 14">
            <a:extLst>
              <a:ext uri="{FF2B5EF4-FFF2-40B4-BE49-F238E27FC236}">
                <a16:creationId xmlns:a16="http://schemas.microsoft.com/office/drawing/2014/main" id="{C7C91A47-4E27-90A7-4696-62E2105F3AA2}"/>
              </a:ext>
            </a:extLst>
          </p:cNvPr>
          <p:cNvCxnSpPr>
            <a:cxnSpLocks/>
            <a:stCxn id="8" idx="3"/>
          </p:cNvCxnSpPr>
          <p:nvPr/>
        </p:nvCxnSpPr>
        <p:spPr>
          <a:xfrm>
            <a:off x="3260809" y="4091782"/>
            <a:ext cx="999324" cy="610692"/>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person sleeping with his eyes closed&#10;&#10;Description automatically generated with medium confidence">
            <a:extLst>
              <a:ext uri="{FF2B5EF4-FFF2-40B4-BE49-F238E27FC236}">
                <a16:creationId xmlns:a16="http://schemas.microsoft.com/office/drawing/2014/main" id="{C1F4A1BC-81C3-0F56-3096-5B6726318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1847" y="2831313"/>
            <a:ext cx="2347838" cy="2537055"/>
          </a:xfrm>
          <a:prstGeom prst="rect">
            <a:avLst/>
          </a:prstGeom>
        </p:spPr>
      </p:pic>
      <p:cxnSp>
        <p:nvCxnSpPr>
          <p:cNvPr id="18" name="Connector: Curved 17">
            <a:extLst>
              <a:ext uri="{FF2B5EF4-FFF2-40B4-BE49-F238E27FC236}">
                <a16:creationId xmlns:a16="http://schemas.microsoft.com/office/drawing/2014/main" id="{F9BC9BF2-8234-80C0-02D4-713EF834A68D}"/>
              </a:ext>
            </a:extLst>
          </p:cNvPr>
          <p:cNvCxnSpPr>
            <a:cxnSpLocks/>
          </p:cNvCxnSpPr>
          <p:nvPr/>
        </p:nvCxnSpPr>
        <p:spPr>
          <a:xfrm>
            <a:off x="8054348" y="3812568"/>
            <a:ext cx="877499" cy="679019"/>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33E6866-AEB4-9619-E5E1-E39317BAFF6B}"/>
              </a:ext>
            </a:extLst>
          </p:cNvPr>
          <p:cNvSpPr/>
          <p:nvPr/>
        </p:nvSpPr>
        <p:spPr>
          <a:xfrm>
            <a:off x="8931847" y="2831313"/>
            <a:ext cx="2347838" cy="253705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2" name="TextBox 21">
            <a:extLst>
              <a:ext uri="{FF2B5EF4-FFF2-40B4-BE49-F238E27FC236}">
                <a16:creationId xmlns:a16="http://schemas.microsoft.com/office/drawing/2014/main" id="{568E7C0D-E7BA-04DA-CA83-636343EE981D}"/>
              </a:ext>
            </a:extLst>
          </p:cNvPr>
          <p:cNvSpPr txBox="1"/>
          <p:nvPr/>
        </p:nvSpPr>
        <p:spPr>
          <a:xfrm>
            <a:off x="8931847" y="2425174"/>
            <a:ext cx="1335612" cy="341632"/>
          </a:xfrm>
          <a:prstGeom prst="rect">
            <a:avLst/>
          </a:prstGeom>
          <a:noFill/>
        </p:spPr>
        <p:txBody>
          <a:bodyPr wrap="square" rtlCol="0">
            <a:spAutoFit/>
          </a:bodyPr>
          <a:lstStyle/>
          <a:p>
            <a:pPr defTabSz="822960">
              <a:spcAft>
                <a:spcPts val="600"/>
              </a:spcAft>
            </a:pPr>
            <a:r>
              <a:rPr lang="en-US" sz="1620" kern="1200">
                <a:solidFill>
                  <a:srgbClr val="FF0000"/>
                </a:solidFill>
                <a:latin typeface="+mn-lt"/>
                <a:ea typeface="+mn-ea"/>
                <a:cs typeface="+mn-cs"/>
              </a:rPr>
              <a:t>Red Alert</a:t>
            </a:r>
            <a:endParaRPr lang="en-IL">
              <a:solidFill>
                <a:srgbClr val="FF0000"/>
              </a:solidFill>
            </a:endParaRPr>
          </a:p>
        </p:txBody>
      </p:sp>
      <p:sp>
        <p:nvSpPr>
          <p:cNvPr id="23" name="TextBox 22">
            <a:extLst>
              <a:ext uri="{FF2B5EF4-FFF2-40B4-BE49-F238E27FC236}">
                <a16:creationId xmlns:a16="http://schemas.microsoft.com/office/drawing/2014/main" id="{60253A7D-FAD2-B955-1ACF-B7B24AC3A40E}"/>
              </a:ext>
            </a:extLst>
          </p:cNvPr>
          <p:cNvSpPr txBox="1"/>
          <p:nvPr/>
        </p:nvSpPr>
        <p:spPr>
          <a:xfrm rot="19853878">
            <a:off x="2815567" y="4935231"/>
            <a:ext cx="2177933" cy="834037"/>
          </a:xfrm>
          <a:prstGeom prst="rect">
            <a:avLst/>
          </a:prstGeom>
          <a:noFill/>
        </p:spPr>
        <p:txBody>
          <a:bodyPr wrap="square" rtlCol="0">
            <a:spAutoFit/>
          </a:bodyPr>
          <a:lstStyle/>
          <a:p>
            <a:pPr defTabSz="822960">
              <a:spcAft>
                <a:spcPts val="600"/>
              </a:spcAft>
            </a:pPr>
            <a:r>
              <a:rPr lang="en-US" sz="4860" kern="1200">
                <a:solidFill>
                  <a:schemeClr val="tx1"/>
                </a:solidFill>
                <a:latin typeface="+mn-lt"/>
                <a:ea typeface="+mn-ea"/>
                <a:cs typeface="+mn-cs"/>
              </a:rPr>
              <a:t>Detect</a:t>
            </a:r>
            <a:endParaRPr lang="en-IL" sz="5400"/>
          </a:p>
        </p:txBody>
      </p:sp>
      <p:sp>
        <p:nvSpPr>
          <p:cNvPr id="24" name="TextBox 23">
            <a:extLst>
              <a:ext uri="{FF2B5EF4-FFF2-40B4-BE49-F238E27FC236}">
                <a16:creationId xmlns:a16="http://schemas.microsoft.com/office/drawing/2014/main" id="{02AE294C-3ACF-DC77-4C0B-8040A2DF215F}"/>
              </a:ext>
            </a:extLst>
          </p:cNvPr>
          <p:cNvSpPr txBox="1"/>
          <p:nvPr/>
        </p:nvSpPr>
        <p:spPr>
          <a:xfrm rot="1395611">
            <a:off x="7842880" y="2988127"/>
            <a:ext cx="2177933" cy="834037"/>
          </a:xfrm>
          <a:prstGeom prst="rect">
            <a:avLst/>
          </a:prstGeom>
          <a:noFill/>
        </p:spPr>
        <p:txBody>
          <a:bodyPr wrap="square" rtlCol="0">
            <a:spAutoFit/>
          </a:bodyPr>
          <a:lstStyle/>
          <a:p>
            <a:pPr defTabSz="822960">
              <a:spcAft>
                <a:spcPts val="600"/>
              </a:spcAft>
            </a:pPr>
            <a:r>
              <a:rPr lang="en-US" sz="4860" kern="1200" dirty="0">
                <a:solidFill>
                  <a:schemeClr val="tx1"/>
                </a:solidFill>
                <a:latin typeface="+mn-lt"/>
                <a:ea typeface="+mn-ea"/>
                <a:cs typeface="+mn-cs"/>
              </a:rPr>
              <a:t>Alert</a:t>
            </a:r>
            <a:endParaRPr lang="en-IL" sz="5400" dirty="0"/>
          </a:p>
        </p:txBody>
      </p:sp>
    </p:spTree>
    <p:extLst>
      <p:ext uri="{BB962C8B-B14F-4D97-AF65-F5344CB8AC3E}">
        <p14:creationId xmlns:p14="http://schemas.microsoft.com/office/powerpoint/2010/main" val="35416637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par>
                                <p:cTn id="22" presetID="53" presetClass="entr" presetSubtype="16"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fltVal val="0"/>
                                          </p:val>
                                        </p:tav>
                                        <p:tav tm="100000">
                                          <p:val>
                                            <p:strVal val="#ppt_w"/>
                                          </p:val>
                                        </p:tav>
                                      </p:tavLst>
                                    </p:anim>
                                    <p:anim calcmode="lin" valueType="num">
                                      <p:cBhvr>
                                        <p:cTn id="32" dur="1000" fill="hold"/>
                                        <p:tgtEl>
                                          <p:spTgt spid="18"/>
                                        </p:tgtEl>
                                        <p:attrNameLst>
                                          <p:attrName>ppt_h</p:attrName>
                                        </p:attrNameLst>
                                      </p:cBhvr>
                                      <p:tavLst>
                                        <p:tav tm="0">
                                          <p:val>
                                            <p:fltVal val="0"/>
                                          </p:val>
                                        </p:tav>
                                        <p:tav tm="100000">
                                          <p:val>
                                            <p:strVal val="#ppt_h"/>
                                          </p:val>
                                        </p:tav>
                                      </p:tavLst>
                                    </p:anim>
                                    <p:anim calcmode="lin" valueType="num">
                                      <p:cBhvr>
                                        <p:cTn id="33" dur="1000" fill="hold"/>
                                        <p:tgtEl>
                                          <p:spTgt spid="18"/>
                                        </p:tgtEl>
                                        <p:attrNameLst>
                                          <p:attrName>style.rotation</p:attrName>
                                        </p:attrNameLst>
                                      </p:cBhvr>
                                      <p:tavLst>
                                        <p:tav tm="0">
                                          <p:val>
                                            <p:fltVal val="90"/>
                                          </p:val>
                                        </p:tav>
                                        <p:tav tm="100000">
                                          <p:val>
                                            <p:fltVal val="0"/>
                                          </p:val>
                                        </p:tav>
                                      </p:tavLst>
                                    </p:anim>
                                    <p:animEffect transition="in" filter="fade">
                                      <p:cBhvr>
                                        <p:cTn id="34" dur="1000"/>
                                        <p:tgtEl>
                                          <p:spTgt spid="18"/>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1000" fill="hold"/>
                                        <p:tgtEl>
                                          <p:spTgt spid="24"/>
                                        </p:tgtEl>
                                        <p:attrNameLst>
                                          <p:attrName>ppt_w</p:attrName>
                                        </p:attrNameLst>
                                      </p:cBhvr>
                                      <p:tavLst>
                                        <p:tav tm="0">
                                          <p:val>
                                            <p:fltVal val="0"/>
                                          </p:val>
                                        </p:tav>
                                        <p:tav tm="100000">
                                          <p:val>
                                            <p:strVal val="#ppt_w"/>
                                          </p:val>
                                        </p:tav>
                                      </p:tavLst>
                                    </p:anim>
                                    <p:anim calcmode="lin" valueType="num">
                                      <p:cBhvr>
                                        <p:cTn id="38" dur="1000" fill="hold"/>
                                        <p:tgtEl>
                                          <p:spTgt spid="24"/>
                                        </p:tgtEl>
                                        <p:attrNameLst>
                                          <p:attrName>ppt_h</p:attrName>
                                        </p:attrNameLst>
                                      </p:cBhvr>
                                      <p:tavLst>
                                        <p:tav tm="0">
                                          <p:val>
                                            <p:fltVal val="0"/>
                                          </p:val>
                                        </p:tav>
                                        <p:tav tm="100000">
                                          <p:val>
                                            <p:strVal val="#ppt_h"/>
                                          </p:val>
                                        </p:tav>
                                      </p:tavLst>
                                    </p:anim>
                                    <p:anim calcmode="lin" valueType="num">
                                      <p:cBhvr>
                                        <p:cTn id="39" dur="1000" fill="hold"/>
                                        <p:tgtEl>
                                          <p:spTgt spid="24"/>
                                        </p:tgtEl>
                                        <p:attrNameLst>
                                          <p:attrName>style.rotation</p:attrName>
                                        </p:attrNameLst>
                                      </p:cBhvr>
                                      <p:tavLst>
                                        <p:tav tm="0">
                                          <p:val>
                                            <p:fltVal val="90"/>
                                          </p:val>
                                        </p:tav>
                                        <p:tav tm="100000">
                                          <p:val>
                                            <p:fltVal val="0"/>
                                          </p:val>
                                        </p:tav>
                                      </p:tavLst>
                                    </p:anim>
                                    <p:animEffect transition="in" filter="fade">
                                      <p:cBhvr>
                                        <p:cTn id="40" dur="1000"/>
                                        <p:tgtEl>
                                          <p:spTgt spid="24"/>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1000" fill="hold"/>
                                        <p:tgtEl>
                                          <p:spTgt spid="20"/>
                                        </p:tgtEl>
                                        <p:attrNameLst>
                                          <p:attrName>ppt_w</p:attrName>
                                        </p:attrNameLst>
                                      </p:cBhvr>
                                      <p:tavLst>
                                        <p:tav tm="0">
                                          <p:val>
                                            <p:fltVal val="0"/>
                                          </p:val>
                                        </p:tav>
                                        <p:tav tm="100000">
                                          <p:val>
                                            <p:strVal val="#ppt_w"/>
                                          </p:val>
                                        </p:tav>
                                      </p:tavLst>
                                    </p:anim>
                                    <p:anim calcmode="lin" valueType="num">
                                      <p:cBhvr>
                                        <p:cTn id="44" dur="1000" fill="hold"/>
                                        <p:tgtEl>
                                          <p:spTgt spid="20"/>
                                        </p:tgtEl>
                                        <p:attrNameLst>
                                          <p:attrName>ppt_h</p:attrName>
                                        </p:attrNameLst>
                                      </p:cBhvr>
                                      <p:tavLst>
                                        <p:tav tm="0">
                                          <p:val>
                                            <p:fltVal val="0"/>
                                          </p:val>
                                        </p:tav>
                                        <p:tav tm="100000">
                                          <p:val>
                                            <p:strVal val="#ppt_h"/>
                                          </p:val>
                                        </p:tav>
                                      </p:tavLst>
                                    </p:anim>
                                    <p:anim calcmode="lin" valueType="num">
                                      <p:cBhvr>
                                        <p:cTn id="45" dur="1000" fill="hold"/>
                                        <p:tgtEl>
                                          <p:spTgt spid="20"/>
                                        </p:tgtEl>
                                        <p:attrNameLst>
                                          <p:attrName>style.rotation</p:attrName>
                                        </p:attrNameLst>
                                      </p:cBhvr>
                                      <p:tavLst>
                                        <p:tav tm="0">
                                          <p:val>
                                            <p:fltVal val="90"/>
                                          </p:val>
                                        </p:tav>
                                        <p:tav tm="100000">
                                          <p:val>
                                            <p:fltVal val="0"/>
                                          </p:val>
                                        </p:tav>
                                      </p:tavLst>
                                    </p:anim>
                                    <p:animEffect transition="in" filter="fade">
                                      <p:cBhvr>
                                        <p:cTn id="46" dur="1000"/>
                                        <p:tgtEl>
                                          <p:spTgt spid="20"/>
                                        </p:tgtEl>
                                      </p:cBhvr>
                                    </p:animEffect>
                                  </p:childTnLst>
                                </p:cTn>
                              </p:par>
                              <p:par>
                                <p:cTn id="47" presetID="3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1000" fill="hold"/>
                                        <p:tgtEl>
                                          <p:spTgt spid="17"/>
                                        </p:tgtEl>
                                        <p:attrNameLst>
                                          <p:attrName>ppt_w</p:attrName>
                                        </p:attrNameLst>
                                      </p:cBhvr>
                                      <p:tavLst>
                                        <p:tav tm="0">
                                          <p:val>
                                            <p:fltVal val="0"/>
                                          </p:val>
                                        </p:tav>
                                        <p:tav tm="100000">
                                          <p:val>
                                            <p:strVal val="#ppt_w"/>
                                          </p:val>
                                        </p:tav>
                                      </p:tavLst>
                                    </p:anim>
                                    <p:anim calcmode="lin" valueType="num">
                                      <p:cBhvr>
                                        <p:cTn id="50" dur="1000" fill="hold"/>
                                        <p:tgtEl>
                                          <p:spTgt spid="17"/>
                                        </p:tgtEl>
                                        <p:attrNameLst>
                                          <p:attrName>ppt_h</p:attrName>
                                        </p:attrNameLst>
                                      </p:cBhvr>
                                      <p:tavLst>
                                        <p:tav tm="0">
                                          <p:val>
                                            <p:fltVal val="0"/>
                                          </p:val>
                                        </p:tav>
                                        <p:tav tm="100000">
                                          <p:val>
                                            <p:strVal val="#ppt_h"/>
                                          </p:val>
                                        </p:tav>
                                      </p:tavLst>
                                    </p:anim>
                                    <p:anim calcmode="lin" valueType="num">
                                      <p:cBhvr>
                                        <p:cTn id="51" dur="1000" fill="hold"/>
                                        <p:tgtEl>
                                          <p:spTgt spid="17"/>
                                        </p:tgtEl>
                                        <p:attrNameLst>
                                          <p:attrName>style.rotation</p:attrName>
                                        </p:attrNameLst>
                                      </p:cBhvr>
                                      <p:tavLst>
                                        <p:tav tm="0">
                                          <p:val>
                                            <p:fltVal val="90"/>
                                          </p:val>
                                        </p:tav>
                                        <p:tav tm="100000">
                                          <p:val>
                                            <p:fltVal val="0"/>
                                          </p:val>
                                        </p:tav>
                                      </p:tavLst>
                                    </p:anim>
                                    <p:animEffect transition="in" filter="fade">
                                      <p:cBhvr>
                                        <p:cTn id="52" dur="1000"/>
                                        <p:tgtEl>
                                          <p:spTgt spid="17"/>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1000" fill="hold"/>
                                        <p:tgtEl>
                                          <p:spTgt spid="22"/>
                                        </p:tgtEl>
                                        <p:attrNameLst>
                                          <p:attrName>ppt_w</p:attrName>
                                        </p:attrNameLst>
                                      </p:cBhvr>
                                      <p:tavLst>
                                        <p:tav tm="0">
                                          <p:val>
                                            <p:fltVal val="0"/>
                                          </p:val>
                                        </p:tav>
                                        <p:tav tm="100000">
                                          <p:val>
                                            <p:strVal val="#ppt_w"/>
                                          </p:val>
                                        </p:tav>
                                      </p:tavLst>
                                    </p:anim>
                                    <p:anim calcmode="lin" valueType="num">
                                      <p:cBhvr>
                                        <p:cTn id="56" dur="1000" fill="hold"/>
                                        <p:tgtEl>
                                          <p:spTgt spid="22"/>
                                        </p:tgtEl>
                                        <p:attrNameLst>
                                          <p:attrName>ppt_h</p:attrName>
                                        </p:attrNameLst>
                                      </p:cBhvr>
                                      <p:tavLst>
                                        <p:tav tm="0">
                                          <p:val>
                                            <p:fltVal val="0"/>
                                          </p:val>
                                        </p:tav>
                                        <p:tav tm="100000">
                                          <p:val>
                                            <p:strVal val="#ppt_h"/>
                                          </p:val>
                                        </p:tav>
                                      </p:tavLst>
                                    </p:anim>
                                    <p:anim calcmode="lin" valueType="num">
                                      <p:cBhvr>
                                        <p:cTn id="57" dur="1000" fill="hold"/>
                                        <p:tgtEl>
                                          <p:spTgt spid="22"/>
                                        </p:tgtEl>
                                        <p:attrNameLst>
                                          <p:attrName>style.rotation</p:attrName>
                                        </p:attrNameLst>
                                      </p:cBhvr>
                                      <p:tavLst>
                                        <p:tav tm="0">
                                          <p:val>
                                            <p:fltVal val="90"/>
                                          </p:val>
                                        </p:tav>
                                        <p:tav tm="100000">
                                          <p:val>
                                            <p:fltVal val="0"/>
                                          </p:val>
                                        </p:tav>
                                      </p:tavLst>
                                    </p:anim>
                                    <p:animEffect transition="in" filter="fade">
                                      <p:cBhvr>
                                        <p:cTn id="58"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4" name="Title 1">
            <a:extLst>
              <a:ext uri="{FF2B5EF4-FFF2-40B4-BE49-F238E27FC236}">
                <a16:creationId xmlns:a16="http://schemas.microsoft.com/office/drawing/2014/main" id="{F9768611-80DF-6B76-0012-14F44159CF0F}"/>
              </a:ext>
            </a:extLst>
          </p:cNvPr>
          <p:cNvSpPr>
            <a:spLocks noGrp="1"/>
          </p:cNvSpPr>
          <p:nvPr>
            <p:ph type="title"/>
          </p:nvPr>
        </p:nvSpPr>
        <p:spPr>
          <a:xfrm>
            <a:off x="838200" y="365125"/>
            <a:ext cx="10515600" cy="930275"/>
          </a:xfrm>
        </p:spPr>
        <p:txBody>
          <a:bodyPr vert="horz" lIns="91440" tIns="45720" rIns="91440" bIns="45720" rtlCol="0">
            <a:normAutofit/>
          </a:bodyPr>
          <a:lstStyle/>
          <a:p>
            <a:r>
              <a:rPr lang="en-US" dirty="0"/>
              <a:t>Now The Handsome One</a:t>
            </a:r>
            <a:endParaRPr lang="en-US" kern="1200" dirty="0">
              <a:latin typeface="+mj-lt"/>
              <a:ea typeface="+mj-ea"/>
              <a:cs typeface="+mj-cs"/>
            </a:endParaRPr>
          </a:p>
        </p:txBody>
      </p:sp>
      <p:pic>
        <p:nvPicPr>
          <p:cNvPr id="3" name="Picture 2" descr="A person with his hand on his chin&#10;&#10;Description automatically generated with medium confidence">
            <a:extLst>
              <a:ext uri="{FF2B5EF4-FFF2-40B4-BE49-F238E27FC236}">
                <a16:creationId xmlns:a16="http://schemas.microsoft.com/office/drawing/2014/main" id="{A197AEA0-8CA4-DAE8-848E-9895954A2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4122" y="1880171"/>
            <a:ext cx="3439005" cy="4401164"/>
          </a:xfrm>
          <a:prstGeom prst="rect">
            <a:avLst/>
          </a:prstGeom>
        </p:spPr>
      </p:pic>
    </p:spTree>
    <p:extLst>
      <p:ext uri="{BB962C8B-B14F-4D97-AF65-F5344CB8AC3E}">
        <p14:creationId xmlns:p14="http://schemas.microsoft.com/office/powerpoint/2010/main" val="26670210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9D4D246-51AC-4DA7-89B9-F2AE87B20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56042A-D2DE-2D1C-F3C5-FB982420C75E}"/>
              </a:ext>
            </a:extLst>
          </p:cNvPr>
          <p:cNvSpPr>
            <a:spLocks noGrp="1"/>
          </p:cNvSpPr>
          <p:nvPr>
            <p:ph type="title"/>
          </p:nvPr>
        </p:nvSpPr>
        <p:spPr>
          <a:xfrm>
            <a:off x="7457365" y="1141855"/>
            <a:ext cx="4524375" cy="2862784"/>
          </a:xfrm>
        </p:spPr>
        <p:txBody>
          <a:bodyPr vert="horz" lIns="91440" tIns="45720" rIns="91440" bIns="45720" rtlCol="0" anchor="b">
            <a:normAutofit/>
          </a:bodyPr>
          <a:lstStyle/>
          <a:p>
            <a:pPr algn="ctr"/>
            <a:r>
              <a:rPr lang="en-US" kern="1200">
                <a:solidFill>
                  <a:schemeClr val="tx1"/>
                </a:solidFill>
                <a:latin typeface="+mj-lt"/>
                <a:ea typeface="+mj-ea"/>
                <a:cs typeface="+mj-cs"/>
              </a:rPr>
              <a:t>CNN</a:t>
            </a:r>
          </a:p>
        </p:txBody>
      </p:sp>
      <p:pic>
        <p:nvPicPr>
          <p:cNvPr id="5" name="Picture 4" descr="A picture containing diagram, text, line, plan&#10;&#10;Description automatically generated">
            <a:extLst>
              <a:ext uri="{FF2B5EF4-FFF2-40B4-BE49-F238E27FC236}">
                <a16:creationId xmlns:a16="http://schemas.microsoft.com/office/drawing/2014/main" id="{A298E99C-E820-388A-856B-CA6D046DD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93027"/>
            <a:ext cx="6408906" cy="3134616"/>
          </a:xfrm>
          <a:prstGeom prst="rect">
            <a:avLst/>
          </a:prstGeom>
        </p:spPr>
      </p:pic>
      <p:sp>
        <p:nvSpPr>
          <p:cNvPr id="12" name="Freeform: Shape 11">
            <a:extLst>
              <a:ext uri="{FF2B5EF4-FFF2-40B4-BE49-F238E27FC236}">
                <a16:creationId xmlns:a16="http://schemas.microsoft.com/office/drawing/2014/main" id="{CA63662A-EC3F-4AB7-ADE6-827AFF643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146494"/>
            <a:ext cx="12192000" cy="1711507"/>
          </a:xfrm>
          <a:custGeom>
            <a:avLst/>
            <a:gdLst>
              <a:gd name="connsiteX0" fmla="*/ 3618686 w 12192000"/>
              <a:gd name="connsiteY0" fmla="*/ 9 h 1711507"/>
              <a:gd name="connsiteX1" fmla="*/ 3615515 w 12192000"/>
              <a:gd name="connsiteY1" fmla="*/ 6781 h 1711507"/>
              <a:gd name="connsiteX2" fmla="*/ 3639273 w 12192000"/>
              <a:gd name="connsiteY2" fmla="*/ 17082 h 1711507"/>
              <a:gd name="connsiteX3" fmla="*/ 3816438 w 12192000"/>
              <a:gd name="connsiteY3" fmla="*/ 11885 h 1711507"/>
              <a:gd name="connsiteX4" fmla="*/ 3861692 w 12192000"/>
              <a:gd name="connsiteY4" fmla="*/ 15136 h 1711507"/>
              <a:gd name="connsiteX5" fmla="*/ 3901522 w 12192000"/>
              <a:gd name="connsiteY5" fmla="*/ 8648 h 1711507"/>
              <a:gd name="connsiteX6" fmla="*/ 3918041 w 12192000"/>
              <a:gd name="connsiteY6" fmla="*/ 12005 h 1711507"/>
              <a:gd name="connsiteX7" fmla="*/ 3920893 w 12192000"/>
              <a:gd name="connsiteY7" fmla="*/ 12687 h 1711507"/>
              <a:gd name="connsiteX8" fmla="*/ 3932294 w 12192000"/>
              <a:gd name="connsiteY8" fmla="*/ 13182 h 1711507"/>
              <a:gd name="connsiteX9" fmla="*/ 3935506 w 12192000"/>
              <a:gd name="connsiteY9" fmla="*/ 16111 h 1711507"/>
              <a:gd name="connsiteX10" fmla="*/ 3952666 w 12192000"/>
              <a:gd name="connsiteY10" fmla="*/ 18857 h 1711507"/>
              <a:gd name="connsiteX11" fmla="*/ 3973652 w 12192000"/>
              <a:gd name="connsiteY11" fmla="*/ 18988 h 1711507"/>
              <a:gd name="connsiteX12" fmla="*/ 4048209 w 12192000"/>
              <a:gd name="connsiteY12" fmla="*/ 19763 h 1711507"/>
              <a:gd name="connsiteX13" fmla="*/ 4060368 w 12192000"/>
              <a:gd name="connsiteY13" fmla="*/ 18179 h 1711507"/>
              <a:gd name="connsiteX14" fmla="*/ 4100056 w 12192000"/>
              <a:gd name="connsiteY14" fmla="*/ 20819 h 1711507"/>
              <a:gd name="connsiteX15" fmla="*/ 4135423 w 12192000"/>
              <a:gd name="connsiteY15" fmla="*/ 21413 h 1711507"/>
              <a:gd name="connsiteX16" fmla="*/ 4158339 w 12192000"/>
              <a:gd name="connsiteY16" fmla="*/ 20153 h 1711507"/>
              <a:gd name="connsiteX17" fmla="*/ 4164346 w 12192000"/>
              <a:gd name="connsiteY17" fmla="*/ 21197 h 1711507"/>
              <a:gd name="connsiteX18" fmla="*/ 4187422 w 12192000"/>
              <a:gd name="connsiteY18" fmla="*/ 21870 h 1711507"/>
              <a:gd name="connsiteX19" fmla="*/ 4199175 w 12192000"/>
              <a:gd name="connsiteY19" fmla="*/ 20323 h 1711507"/>
              <a:gd name="connsiteX20" fmla="*/ 4210776 w 12192000"/>
              <a:gd name="connsiteY20" fmla="*/ 23885 h 1711507"/>
              <a:gd name="connsiteX21" fmla="*/ 4213612 w 12192000"/>
              <a:gd name="connsiteY21" fmla="*/ 26494 h 1711507"/>
              <a:gd name="connsiteX22" fmla="*/ 4230032 w 12192000"/>
              <a:gd name="connsiteY22" fmla="*/ 25323 h 1711507"/>
              <a:gd name="connsiteX23" fmla="*/ 4243495 w 12192000"/>
              <a:gd name="connsiteY23" fmla="*/ 27873 h 1711507"/>
              <a:gd name="connsiteX24" fmla="*/ 4255230 w 12192000"/>
              <a:gd name="connsiteY24" fmla="*/ 26206 h 1711507"/>
              <a:gd name="connsiteX25" fmla="*/ 4260101 w 12192000"/>
              <a:gd name="connsiteY25" fmla="*/ 26581 h 1711507"/>
              <a:gd name="connsiteX26" fmla="*/ 4272208 w 12192000"/>
              <a:gd name="connsiteY26" fmla="*/ 27844 h 1711507"/>
              <a:gd name="connsiteX27" fmla="*/ 4293095 w 12192000"/>
              <a:gd name="connsiteY27" fmla="*/ 30648 h 1711507"/>
              <a:gd name="connsiteX28" fmla="*/ 4299612 w 12192000"/>
              <a:gd name="connsiteY28" fmla="*/ 31037 h 1711507"/>
              <a:gd name="connsiteX29" fmla="*/ 4313798 w 12192000"/>
              <a:gd name="connsiteY29" fmla="*/ 35326 h 1711507"/>
              <a:gd name="connsiteX30" fmla="*/ 4341261 w 12192000"/>
              <a:gd name="connsiteY30" fmla="*/ 38994 h 1711507"/>
              <a:gd name="connsiteX31" fmla="*/ 4389611 w 12192000"/>
              <a:gd name="connsiteY31" fmla="*/ 51789 h 1711507"/>
              <a:gd name="connsiteX32" fmla="*/ 4418032 w 12192000"/>
              <a:gd name="connsiteY32" fmla="*/ 57895 h 1711507"/>
              <a:gd name="connsiteX33" fmla="*/ 4437261 w 12192000"/>
              <a:gd name="connsiteY33" fmla="*/ 63523 h 1711507"/>
              <a:gd name="connsiteX34" fmla="*/ 4494016 w 12192000"/>
              <a:gd name="connsiteY34" fmla="*/ 71471 h 1711507"/>
              <a:gd name="connsiteX35" fmla="*/ 4591359 w 12192000"/>
              <a:gd name="connsiteY35" fmla="*/ 81979 h 1711507"/>
              <a:gd name="connsiteX36" fmla="*/ 4611294 w 12192000"/>
              <a:gd name="connsiteY36" fmla="*/ 84803 h 1711507"/>
              <a:gd name="connsiteX37" fmla="*/ 4625301 w 12192000"/>
              <a:gd name="connsiteY37" fmla="*/ 89562 h 1711507"/>
              <a:gd name="connsiteX38" fmla="*/ 4625823 w 12192000"/>
              <a:gd name="connsiteY38" fmla="*/ 92698 h 1711507"/>
              <a:gd name="connsiteX39" fmla="*/ 4636285 w 12192000"/>
              <a:gd name="connsiteY39" fmla="*/ 94625 h 1711507"/>
              <a:gd name="connsiteX40" fmla="*/ 4638414 w 12192000"/>
              <a:gd name="connsiteY40" fmla="*/ 95624 h 1711507"/>
              <a:gd name="connsiteX41" fmla="*/ 4651277 w 12192000"/>
              <a:gd name="connsiteY41" fmla="*/ 100870 h 1711507"/>
              <a:gd name="connsiteX42" fmla="*/ 4694983 w 12192000"/>
              <a:gd name="connsiteY42" fmla="*/ 99969 h 1711507"/>
              <a:gd name="connsiteX43" fmla="*/ 4735393 w 12192000"/>
              <a:gd name="connsiteY43" fmla="*/ 108813 h 1711507"/>
              <a:gd name="connsiteX44" fmla="*/ 4909198 w 12192000"/>
              <a:gd name="connsiteY44" fmla="*/ 126784 h 1711507"/>
              <a:gd name="connsiteX45" fmla="*/ 4922930 w 12192000"/>
              <a:gd name="connsiteY45" fmla="*/ 139415 h 1711507"/>
              <a:gd name="connsiteX46" fmla="*/ 4989481 w 12192000"/>
              <a:gd name="connsiteY46" fmla="*/ 150288 h 1711507"/>
              <a:gd name="connsiteX47" fmla="*/ 5113087 w 12192000"/>
              <a:gd name="connsiteY47" fmla="*/ 148610 h 1711507"/>
              <a:gd name="connsiteX48" fmla="*/ 5236517 w 12192000"/>
              <a:gd name="connsiteY48" fmla="*/ 167781 h 1711507"/>
              <a:gd name="connsiteX49" fmla="*/ 5250370 w 12192000"/>
              <a:gd name="connsiteY49" fmla="*/ 165256 h 1711507"/>
              <a:gd name="connsiteX50" fmla="*/ 5264562 w 12192000"/>
              <a:gd name="connsiteY50" fmla="*/ 164745 h 1711507"/>
              <a:gd name="connsiteX51" fmla="*/ 5265875 w 12192000"/>
              <a:gd name="connsiteY51" fmla="*/ 165382 h 1711507"/>
              <a:gd name="connsiteX52" fmla="*/ 5281111 w 12192000"/>
              <a:gd name="connsiteY52" fmla="*/ 166865 h 1711507"/>
              <a:gd name="connsiteX53" fmla="*/ 5285296 w 12192000"/>
              <a:gd name="connsiteY53" fmla="*/ 165793 h 1711507"/>
              <a:gd name="connsiteX54" fmla="*/ 5296016 w 12192000"/>
              <a:gd name="connsiteY54" fmla="*/ 166373 h 1711507"/>
              <a:gd name="connsiteX55" fmla="*/ 5317851 w 12192000"/>
              <a:gd name="connsiteY55" fmla="*/ 166333 h 1711507"/>
              <a:gd name="connsiteX56" fmla="*/ 5321263 w 12192000"/>
              <a:gd name="connsiteY56" fmla="*/ 167432 h 1711507"/>
              <a:gd name="connsiteX57" fmla="*/ 5353150 w 12192000"/>
              <a:gd name="connsiteY57" fmla="*/ 169097 h 1711507"/>
              <a:gd name="connsiteX58" fmla="*/ 5353271 w 12192000"/>
              <a:gd name="connsiteY58" fmla="*/ 169646 h 1711507"/>
              <a:gd name="connsiteX59" fmla="*/ 5360865 w 12192000"/>
              <a:gd name="connsiteY59" fmla="*/ 172409 h 1711507"/>
              <a:gd name="connsiteX60" fmla="*/ 5376106 w 12192000"/>
              <a:gd name="connsiteY60" fmla="*/ 176493 h 1711507"/>
              <a:gd name="connsiteX61" fmla="*/ 5407296 w 12192000"/>
              <a:gd name="connsiteY61" fmla="*/ 192407 h 1711507"/>
              <a:gd name="connsiteX62" fmla="*/ 5440501 w 12192000"/>
              <a:gd name="connsiteY62" fmla="*/ 194200 h 1711507"/>
              <a:gd name="connsiteX63" fmla="*/ 5447027 w 12192000"/>
              <a:gd name="connsiteY63" fmla="*/ 194849 h 1711507"/>
              <a:gd name="connsiteX64" fmla="*/ 5447092 w 12192000"/>
              <a:gd name="connsiteY64" fmla="*/ 194981 h 1711507"/>
              <a:gd name="connsiteX65" fmla="*/ 5453843 w 12192000"/>
              <a:gd name="connsiteY65" fmla="*/ 195901 h 1711507"/>
              <a:gd name="connsiteX66" fmla="*/ 5458922 w 12192000"/>
              <a:gd name="connsiteY66" fmla="*/ 196031 h 1711507"/>
              <a:gd name="connsiteX67" fmla="*/ 5471578 w 12192000"/>
              <a:gd name="connsiteY67" fmla="*/ 197289 h 1711507"/>
              <a:gd name="connsiteX68" fmla="*/ 5475501 w 12192000"/>
              <a:gd name="connsiteY68" fmla="*/ 198511 h 1711507"/>
              <a:gd name="connsiteX69" fmla="*/ 5476431 w 12192000"/>
              <a:gd name="connsiteY69" fmla="*/ 200133 h 1711507"/>
              <a:gd name="connsiteX70" fmla="*/ 5477673 w 12192000"/>
              <a:gd name="connsiteY70" fmla="*/ 200086 h 1711507"/>
              <a:gd name="connsiteX71" fmla="*/ 5499107 w 12192000"/>
              <a:gd name="connsiteY71" fmla="*/ 206450 h 1711507"/>
              <a:gd name="connsiteX72" fmla="*/ 5549773 w 12192000"/>
              <a:gd name="connsiteY72" fmla="*/ 216212 h 1711507"/>
              <a:gd name="connsiteX73" fmla="*/ 5579798 w 12192000"/>
              <a:gd name="connsiteY73" fmla="*/ 219974 h 1711507"/>
              <a:gd name="connsiteX74" fmla="*/ 5660945 w 12192000"/>
              <a:gd name="connsiteY74" fmla="*/ 232281 h 1711507"/>
              <a:gd name="connsiteX75" fmla="*/ 5741550 w 12192000"/>
              <a:gd name="connsiteY75" fmla="*/ 246153 h 1711507"/>
              <a:gd name="connsiteX76" fmla="*/ 5777092 w 12192000"/>
              <a:gd name="connsiteY76" fmla="*/ 261598 h 1711507"/>
              <a:gd name="connsiteX77" fmla="*/ 5781696 w 12192000"/>
              <a:gd name="connsiteY77" fmla="*/ 262413 h 1711507"/>
              <a:gd name="connsiteX78" fmla="*/ 5794572 w 12192000"/>
              <a:gd name="connsiteY78" fmla="*/ 262404 h 1711507"/>
              <a:gd name="connsiteX79" fmla="*/ 5799466 w 12192000"/>
              <a:gd name="connsiteY79" fmla="*/ 262032 h 1711507"/>
              <a:gd name="connsiteX80" fmla="*/ 5806515 w 12192000"/>
              <a:gd name="connsiteY80" fmla="*/ 262272 h 1711507"/>
              <a:gd name="connsiteX81" fmla="*/ 5806675 w 12192000"/>
              <a:gd name="connsiteY81" fmla="*/ 262396 h 1711507"/>
              <a:gd name="connsiteX82" fmla="*/ 5813312 w 12192000"/>
              <a:gd name="connsiteY82" fmla="*/ 262391 h 1711507"/>
              <a:gd name="connsiteX83" fmla="*/ 5845991 w 12192000"/>
              <a:gd name="connsiteY83" fmla="*/ 260887 h 1711507"/>
              <a:gd name="connsiteX84" fmla="*/ 5887151 w 12192000"/>
              <a:gd name="connsiteY84" fmla="*/ 273454 h 1711507"/>
              <a:gd name="connsiteX85" fmla="*/ 5904546 w 12192000"/>
              <a:gd name="connsiteY85" fmla="*/ 275966 h 1711507"/>
              <a:gd name="connsiteX86" fmla="*/ 5913749 w 12192000"/>
              <a:gd name="connsiteY86" fmla="*/ 277935 h 1711507"/>
              <a:gd name="connsiteX87" fmla="*/ 5914266 w 12192000"/>
              <a:gd name="connsiteY87" fmla="*/ 278461 h 1711507"/>
              <a:gd name="connsiteX88" fmla="*/ 5945601 w 12192000"/>
              <a:gd name="connsiteY88" fmla="*/ 276962 h 1711507"/>
              <a:gd name="connsiteX89" fmla="*/ 5949632 w 12192000"/>
              <a:gd name="connsiteY89" fmla="*/ 277705 h 1711507"/>
              <a:gd name="connsiteX90" fmla="*/ 5970223 w 12192000"/>
              <a:gd name="connsiteY90" fmla="*/ 275521 h 1711507"/>
              <a:gd name="connsiteX91" fmla="*/ 5980773 w 12192000"/>
              <a:gd name="connsiteY91" fmla="*/ 275035 h 1711507"/>
              <a:gd name="connsiteX92" fmla="*/ 5983935 w 12192000"/>
              <a:gd name="connsiteY92" fmla="*/ 273570 h 1711507"/>
              <a:gd name="connsiteX93" fmla="*/ 5999415 w 12192000"/>
              <a:gd name="connsiteY93" fmla="*/ 273529 h 1711507"/>
              <a:gd name="connsiteX94" fmla="*/ 6001125 w 12192000"/>
              <a:gd name="connsiteY94" fmla="*/ 274024 h 1711507"/>
              <a:gd name="connsiteX95" fmla="*/ 6014148 w 12192000"/>
              <a:gd name="connsiteY95" fmla="*/ 272127 h 1711507"/>
              <a:gd name="connsiteX96" fmla="*/ 6025373 w 12192000"/>
              <a:gd name="connsiteY96" fmla="*/ 268284 h 1711507"/>
              <a:gd name="connsiteX97" fmla="*/ 6156029 w 12192000"/>
              <a:gd name="connsiteY97" fmla="*/ 274980 h 1711507"/>
              <a:gd name="connsiteX98" fmla="*/ 6280339 w 12192000"/>
              <a:gd name="connsiteY98" fmla="*/ 272818 h 1711507"/>
              <a:gd name="connsiteX99" fmla="*/ 6405968 w 12192000"/>
              <a:gd name="connsiteY99" fmla="*/ 276370 h 1711507"/>
              <a:gd name="connsiteX100" fmla="*/ 6541963 w 12192000"/>
              <a:gd name="connsiteY100" fmla="*/ 276934 h 1711507"/>
              <a:gd name="connsiteX101" fmla="*/ 6586627 w 12192000"/>
              <a:gd name="connsiteY101" fmla="*/ 281649 h 1711507"/>
              <a:gd name="connsiteX102" fmla="*/ 6627238 w 12192000"/>
              <a:gd name="connsiteY102" fmla="*/ 276465 h 1711507"/>
              <a:gd name="connsiteX103" fmla="*/ 6643243 w 12192000"/>
              <a:gd name="connsiteY103" fmla="*/ 280354 h 1711507"/>
              <a:gd name="connsiteX104" fmla="*/ 6645989 w 12192000"/>
              <a:gd name="connsiteY104" fmla="*/ 281125 h 1711507"/>
              <a:gd name="connsiteX105" fmla="*/ 6657286 w 12192000"/>
              <a:gd name="connsiteY105" fmla="*/ 281990 h 1711507"/>
              <a:gd name="connsiteX106" fmla="*/ 6660086 w 12192000"/>
              <a:gd name="connsiteY106" fmla="*/ 285020 h 1711507"/>
              <a:gd name="connsiteX107" fmla="*/ 6797366 w 12192000"/>
              <a:gd name="connsiteY107" fmla="*/ 289881 h 1711507"/>
              <a:gd name="connsiteX108" fmla="*/ 6856808 w 12192000"/>
              <a:gd name="connsiteY108" fmla="*/ 292107 h 1711507"/>
              <a:gd name="connsiteX109" fmla="*/ 6879107 w 12192000"/>
              <a:gd name="connsiteY109" fmla="*/ 295746 h 1711507"/>
              <a:gd name="connsiteX110" fmla="*/ 6965507 w 12192000"/>
              <a:gd name="connsiteY110" fmla="*/ 306764 h 1711507"/>
              <a:gd name="connsiteX111" fmla="*/ 7039877 w 12192000"/>
              <a:gd name="connsiteY111" fmla="*/ 313504 h 1711507"/>
              <a:gd name="connsiteX112" fmla="*/ 7095242 w 12192000"/>
              <a:gd name="connsiteY112" fmla="*/ 306489 h 1711507"/>
              <a:gd name="connsiteX113" fmla="*/ 7099839 w 12192000"/>
              <a:gd name="connsiteY113" fmla="*/ 308775 h 1711507"/>
              <a:gd name="connsiteX114" fmla="*/ 7137466 w 12192000"/>
              <a:gd name="connsiteY114" fmla="*/ 309750 h 1711507"/>
              <a:gd name="connsiteX115" fmla="*/ 7270499 w 12192000"/>
              <a:gd name="connsiteY115" fmla="*/ 298777 h 1711507"/>
              <a:gd name="connsiteX116" fmla="*/ 7343995 w 12192000"/>
              <a:gd name="connsiteY116" fmla="*/ 301078 h 1711507"/>
              <a:gd name="connsiteX117" fmla="*/ 7369884 w 12192000"/>
              <a:gd name="connsiteY117" fmla="*/ 304215 h 1711507"/>
              <a:gd name="connsiteX118" fmla="*/ 7413269 w 12192000"/>
              <a:gd name="connsiteY118" fmla="*/ 309326 h 1711507"/>
              <a:gd name="connsiteX119" fmla="*/ 7445210 w 12192000"/>
              <a:gd name="connsiteY119" fmla="*/ 318858 h 1711507"/>
              <a:gd name="connsiteX120" fmla="*/ 7481682 w 12192000"/>
              <a:gd name="connsiteY120" fmla="*/ 320869 h 1711507"/>
              <a:gd name="connsiteX121" fmla="*/ 7490783 w 12192000"/>
              <a:gd name="connsiteY121" fmla="*/ 313947 h 1711507"/>
              <a:gd name="connsiteX122" fmla="*/ 7529590 w 12192000"/>
              <a:gd name="connsiteY122" fmla="*/ 318495 h 1711507"/>
              <a:gd name="connsiteX123" fmla="*/ 7588393 w 12192000"/>
              <a:gd name="connsiteY123" fmla="*/ 326205 h 1711507"/>
              <a:gd name="connsiteX124" fmla="*/ 7622470 w 12192000"/>
              <a:gd name="connsiteY124" fmla="*/ 328743 h 1711507"/>
              <a:gd name="connsiteX125" fmla="*/ 7715372 w 12192000"/>
              <a:gd name="connsiteY125" fmla="*/ 337749 h 1711507"/>
              <a:gd name="connsiteX126" fmla="*/ 7808289 w 12192000"/>
              <a:gd name="connsiteY126" fmla="*/ 348348 h 1711507"/>
              <a:gd name="connsiteX127" fmla="*/ 7862569 w 12192000"/>
              <a:gd name="connsiteY127" fmla="*/ 363542 h 1711507"/>
              <a:gd name="connsiteX128" fmla="*/ 7939030 w 12192000"/>
              <a:gd name="connsiteY128" fmla="*/ 371291 h 1711507"/>
              <a:gd name="connsiteX129" fmla="*/ 7951716 w 12192000"/>
              <a:gd name="connsiteY129" fmla="*/ 373895 h 1711507"/>
              <a:gd name="connsiteX130" fmla="*/ 8041855 w 12192000"/>
              <a:gd name="connsiteY130" fmla="*/ 385867 h 1711507"/>
              <a:gd name="connsiteX131" fmla="*/ 8049093 w 12192000"/>
              <a:gd name="connsiteY131" fmla="*/ 386199 h 1711507"/>
              <a:gd name="connsiteX132" fmla="*/ 8055948 w 12192000"/>
              <a:gd name="connsiteY132" fmla="*/ 382442 h 1711507"/>
              <a:gd name="connsiteX133" fmla="*/ 8071087 w 12192000"/>
              <a:gd name="connsiteY133" fmla="*/ 384679 h 1711507"/>
              <a:gd name="connsiteX134" fmla="*/ 8132179 w 12192000"/>
              <a:gd name="connsiteY134" fmla="*/ 387665 h 1711507"/>
              <a:gd name="connsiteX135" fmla="*/ 8221961 w 12192000"/>
              <a:gd name="connsiteY135" fmla="*/ 397778 h 1711507"/>
              <a:gd name="connsiteX136" fmla="*/ 8272781 w 12192000"/>
              <a:gd name="connsiteY136" fmla="*/ 397667 h 1711507"/>
              <a:gd name="connsiteX137" fmla="*/ 8412641 w 12192000"/>
              <a:gd name="connsiteY137" fmla="*/ 403819 h 1711507"/>
              <a:gd name="connsiteX138" fmla="*/ 8536583 w 12192000"/>
              <a:gd name="connsiteY138" fmla="*/ 422661 h 1711507"/>
              <a:gd name="connsiteX139" fmla="*/ 8756784 w 12192000"/>
              <a:gd name="connsiteY139" fmla="*/ 455352 h 1711507"/>
              <a:gd name="connsiteX140" fmla="*/ 8776743 w 12192000"/>
              <a:gd name="connsiteY140" fmla="*/ 460443 h 1711507"/>
              <a:gd name="connsiteX141" fmla="*/ 8802402 w 12192000"/>
              <a:gd name="connsiteY141" fmla="*/ 454614 h 1711507"/>
              <a:gd name="connsiteX142" fmla="*/ 8905057 w 12192000"/>
              <a:gd name="connsiteY142" fmla="*/ 429955 h 1711507"/>
              <a:gd name="connsiteX143" fmla="*/ 8983190 w 12192000"/>
              <a:gd name="connsiteY143" fmla="*/ 416520 h 1711507"/>
              <a:gd name="connsiteX144" fmla="*/ 9089879 w 12192000"/>
              <a:gd name="connsiteY144" fmla="*/ 408821 h 1711507"/>
              <a:gd name="connsiteX145" fmla="*/ 9151944 w 12192000"/>
              <a:gd name="connsiteY145" fmla="*/ 398641 h 1711507"/>
              <a:gd name="connsiteX146" fmla="*/ 9265240 w 12192000"/>
              <a:gd name="connsiteY146" fmla="*/ 380170 h 1711507"/>
              <a:gd name="connsiteX147" fmla="*/ 9387162 w 12192000"/>
              <a:gd name="connsiteY147" fmla="*/ 357390 h 1711507"/>
              <a:gd name="connsiteX148" fmla="*/ 9469688 w 12192000"/>
              <a:gd name="connsiteY148" fmla="*/ 358349 h 1711507"/>
              <a:gd name="connsiteX149" fmla="*/ 9632016 w 12192000"/>
              <a:gd name="connsiteY149" fmla="*/ 317808 h 1711507"/>
              <a:gd name="connsiteX150" fmla="*/ 9728860 w 12192000"/>
              <a:gd name="connsiteY150" fmla="*/ 281003 h 1711507"/>
              <a:gd name="connsiteX151" fmla="*/ 9756036 w 12192000"/>
              <a:gd name="connsiteY151" fmla="*/ 274380 h 1711507"/>
              <a:gd name="connsiteX152" fmla="*/ 10047102 w 12192000"/>
              <a:gd name="connsiteY152" fmla="*/ 253749 h 1711507"/>
              <a:gd name="connsiteX153" fmla="*/ 10194455 w 12192000"/>
              <a:gd name="connsiteY153" fmla="*/ 229045 h 1711507"/>
              <a:gd name="connsiteX154" fmla="*/ 10334082 w 12192000"/>
              <a:gd name="connsiteY154" fmla="*/ 214808 h 1711507"/>
              <a:gd name="connsiteX155" fmla="*/ 10428552 w 12192000"/>
              <a:gd name="connsiteY155" fmla="*/ 193667 h 1711507"/>
              <a:gd name="connsiteX156" fmla="*/ 10456642 w 12192000"/>
              <a:gd name="connsiteY156" fmla="*/ 192465 h 1711507"/>
              <a:gd name="connsiteX157" fmla="*/ 10503257 w 12192000"/>
              <a:gd name="connsiteY157" fmla="*/ 193504 h 1711507"/>
              <a:gd name="connsiteX158" fmla="*/ 10572019 w 12192000"/>
              <a:gd name="connsiteY158" fmla="*/ 175637 h 1711507"/>
              <a:gd name="connsiteX159" fmla="*/ 10753815 w 12192000"/>
              <a:gd name="connsiteY159" fmla="*/ 153380 h 1711507"/>
              <a:gd name="connsiteX160" fmla="*/ 10945651 w 12192000"/>
              <a:gd name="connsiteY160" fmla="*/ 98004 h 1711507"/>
              <a:gd name="connsiteX161" fmla="*/ 11140131 w 12192000"/>
              <a:gd name="connsiteY161" fmla="*/ 99231 h 1711507"/>
              <a:gd name="connsiteX162" fmla="*/ 11254060 w 12192000"/>
              <a:gd name="connsiteY162" fmla="*/ 110060 h 1711507"/>
              <a:gd name="connsiteX163" fmla="*/ 11368451 w 12192000"/>
              <a:gd name="connsiteY163" fmla="*/ 132281 h 1711507"/>
              <a:gd name="connsiteX164" fmla="*/ 11528203 w 12192000"/>
              <a:gd name="connsiteY164" fmla="*/ 134254 h 1711507"/>
              <a:gd name="connsiteX165" fmla="*/ 11671811 w 12192000"/>
              <a:gd name="connsiteY165" fmla="*/ 116325 h 1711507"/>
              <a:gd name="connsiteX166" fmla="*/ 11706787 w 12192000"/>
              <a:gd name="connsiteY166" fmla="*/ 120897 h 1711507"/>
              <a:gd name="connsiteX167" fmla="*/ 11754751 w 12192000"/>
              <a:gd name="connsiteY167" fmla="*/ 132799 h 1711507"/>
              <a:gd name="connsiteX168" fmla="*/ 11917396 w 12192000"/>
              <a:gd name="connsiteY168" fmla="*/ 115212 h 1711507"/>
              <a:gd name="connsiteX169" fmla="*/ 12072164 w 12192000"/>
              <a:gd name="connsiteY169" fmla="*/ 83291 h 1711507"/>
              <a:gd name="connsiteX170" fmla="*/ 12103507 w 12192000"/>
              <a:gd name="connsiteY170" fmla="*/ 98946 h 1711507"/>
              <a:gd name="connsiteX171" fmla="*/ 12181097 w 12192000"/>
              <a:gd name="connsiteY171" fmla="*/ 101695 h 1711507"/>
              <a:gd name="connsiteX172" fmla="*/ 12192000 w 12192000"/>
              <a:gd name="connsiteY172" fmla="*/ 94466 h 1711507"/>
              <a:gd name="connsiteX173" fmla="*/ 12183005 w 12192000"/>
              <a:gd name="connsiteY173" fmla="*/ 1711507 h 1711507"/>
              <a:gd name="connsiteX174" fmla="*/ 0 w 12192000"/>
              <a:gd name="connsiteY174" fmla="*/ 1711507 h 1711507"/>
              <a:gd name="connsiteX175" fmla="*/ 0 w 12192000"/>
              <a:gd name="connsiteY175" fmla="*/ 255071 h 1711507"/>
              <a:gd name="connsiteX176" fmla="*/ 3420 w 12192000"/>
              <a:gd name="connsiteY176" fmla="*/ 254580 h 1711507"/>
              <a:gd name="connsiteX177" fmla="*/ 69321 w 12192000"/>
              <a:gd name="connsiteY177" fmla="*/ 248222 h 1711507"/>
              <a:gd name="connsiteX178" fmla="*/ 150147 w 12192000"/>
              <a:gd name="connsiteY178" fmla="*/ 225345 h 1711507"/>
              <a:gd name="connsiteX179" fmla="*/ 179293 w 12192000"/>
              <a:gd name="connsiteY179" fmla="*/ 223202 h 1711507"/>
              <a:gd name="connsiteX180" fmla="*/ 178234 w 12192000"/>
              <a:gd name="connsiteY180" fmla="*/ 219154 h 1711507"/>
              <a:gd name="connsiteX181" fmla="*/ 189061 w 12192000"/>
              <a:gd name="connsiteY181" fmla="*/ 218856 h 1711507"/>
              <a:gd name="connsiteX182" fmla="*/ 213227 w 12192000"/>
              <a:gd name="connsiteY182" fmla="*/ 218757 h 1711507"/>
              <a:gd name="connsiteX183" fmla="*/ 285592 w 12192000"/>
              <a:gd name="connsiteY183" fmla="*/ 217634 h 1711507"/>
              <a:gd name="connsiteX184" fmla="*/ 305337 w 12192000"/>
              <a:gd name="connsiteY184" fmla="*/ 209871 h 1711507"/>
              <a:gd name="connsiteX185" fmla="*/ 324014 w 12192000"/>
              <a:gd name="connsiteY185" fmla="*/ 209750 h 1711507"/>
              <a:gd name="connsiteX186" fmla="*/ 432328 w 12192000"/>
              <a:gd name="connsiteY186" fmla="*/ 199346 h 1711507"/>
              <a:gd name="connsiteX187" fmla="*/ 447220 w 12192000"/>
              <a:gd name="connsiteY187" fmla="*/ 198569 h 1711507"/>
              <a:gd name="connsiteX188" fmla="*/ 455286 w 12192000"/>
              <a:gd name="connsiteY188" fmla="*/ 195079 h 1711507"/>
              <a:gd name="connsiteX189" fmla="*/ 484167 w 12192000"/>
              <a:gd name="connsiteY189" fmla="*/ 194386 h 1711507"/>
              <a:gd name="connsiteX190" fmla="*/ 485503 w 12192000"/>
              <a:gd name="connsiteY190" fmla="*/ 192401 h 1711507"/>
              <a:gd name="connsiteX191" fmla="*/ 580435 w 12192000"/>
              <a:gd name="connsiteY191" fmla="*/ 175350 h 1711507"/>
              <a:gd name="connsiteX192" fmla="*/ 596700 w 12192000"/>
              <a:gd name="connsiteY192" fmla="*/ 172535 h 1711507"/>
              <a:gd name="connsiteX193" fmla="*/ 610753 w 12192000"/>
              <a:gd name="connsiteY193" fmla="*/ 173388 h 1711507"/>
              <a:gd name="connsiteX194" fmla="*/ 688558 w 12192000"/>
              <a:gd name="connsiteY194" fmla="*/ 170954 h 1711507"/>
              <a:gd name="connsiteX195" fmla="*/ 707065 w 12192000"/>
              <a:gd name="connsiteY195" fmla="*/ 172449 h 1711507"/>
              <a:gd name="connsiteX196" fmla="*/ 714847 w 12192000"/>
              <a:gd name="connsiteY196" fmla="*/ 175603 h 1711507"/>
              <a:gd name="connsiteX197" fmla="*/ 744973 w 12192000"/>
              <a:gd name="connsiteY197" fmla="*/ 169641 h 1711507"/>
              <a:gd name="connsiteX198" fmla="*/ 791456 w 12192000"/>
              <a:gd name="connsiteY198" fmla="*/ 165556 h 1711507"/>
              <a:gd name="connsiteX199" fmla="*/ 813549 w 12192000"/>
              <a:gd name="connsiteY199" fmla="*/ 162607 h 1711507"/>
              <a:gd name="connsiteX200" fmla="*/ 831374 w 12192000"/>
              <a:gd name="connsiteY200" fmla="*/ 164398 h 1711507"/>
              <a:gd name="connsiteX201" fmla="*/ 932814 w 12192000"/>
              <a:gd name="connsiteY201" fmla="*/ 164851 h 1711507"/>
              <a:gd name="connsiteX202" fmla="*/ 956140 w 12192000"/>
              <a:gd name="connsiteY202" fmla="*/ 167695 h 1711507"/>
              <a:gd name="connsiteX203" fmla="*/ 967195 w 12192000"/>
              <a:gd name="connsiteY203" fmla="*/ 173365 h 1711507"/>
              <a:gd name="connsiteX204" fmla="*/ 975858 w 12192000"/>
              <a:gd name="connsiteY204" fmla="*/ 171344 h 1711507"/>
              <a:gd name="connsiteX205" fmla="*/ 1037215 w 12192000"/>
              <a:gd name="connsiteY205" fmla="*/ 171142 h 1711507"/>
              <a:gd name="connsiteX206" fmla="*/ 1077240 w 12192000"/>
              <a:gd name="connsiteY206" fmla="*/ 170494 h 1711507"/>
              <a:gd name="connsiteX207" fmla="*/ 1079673 w 12192000"/>
              <a:gd name="connsiteY207" fmla="*/ 162709 h 1711507"/>
              <a:gd name="connsiteX208" fmla="*/ 1115314 w 12192000"/>
              <a:gd name="connsiteY208" fmla="*/ 159936 h 1711507"/>
              <a:gd name="connsiteX209" fmla="*/ 1153296 w 12192000"/>
              <a:gd name="connsiteY209" fmla="*/ 164932 h 1711507"/>
              <a:gd name="connsiteX210" fmla="*/ 1198064 w 12192000"/>
              <a:gd name="connsiteY210" fmla="*/ 164232 h 1711507"/>
              <a:gd name="connsiteX211" fmla="*/ 1224852 w 12192000"/>
              <a:gd name="connsiteY211" fmla="*/ 163898 h 1711507"/>
              <a:gd name="connsiteX212" fmla="*/ 1295159 w 12192000"/>
              <a:gd name="connsiteY212" fmla="*/ 156638 h 1711507"/>
              <a:gd name="connsiteX213" fmla="*/ 1409235 w 12192000"/>
              <a:gd name="connsiteY213" fmla="*/ 129033 h 1711507"/>
              <a:gd name="connsiteX214" fmla="*/ 1445051 w 12192000"/>
              <a:gd name="connsiteY214" fmla="*/ 125121 h 1711507"/>
              <a:gd name="connsiteX215" fmla="*/ 1451312 w 12192000"/>
              <a:gd name="connsiteY215" fmla="*/ 126712 h 1711507"/>
              <a:gd name="connsiteX216" fmla="*/ 1629619 w 12192000"/>
              <a:gd name="connsiteY216" fmla="*/ 110134 h 1711507"/>
              <a:gd name="connsiteX217" fmla="*/ 1661522 w 12192000"/>
              <a:gd name="connsiteY217" fmla="*/ 109162 h 1711507"/>
              <a:gd name="connsiteX218" fmla="*/ 1685412 w 12192000"/>
              <a:gd name="connsiteY218" fmla="*/ 109769 h 1711507"/>
              <a:gd name="connsiteX219" fmla="*/ 1742589 w 12192000"/>
              <a:gd name="connsiteY219" fmla="*/ 104247 h 1711507"/>
              <a:gd name="connsiteX220" fmla="*/ 1835848 w 12192000"/>
              <a:gd name="connsiteY220" fmla="*/ 92140 h 1711507"/>
              <a:gd name="connsiteX221" fmla="*/ 1855984 w 12192000"/>
              <a:gd name="connsiteY221" fmla="*/ 90226 h 1711507"/>
              <a:gd name="connsiteX222" fmla="*/ 1874399 w 12192000"/>
              <a:gd name="connsiteY222" fmla="*/ 91225 h 1711507"/>
              <a:gd name="connsiteX223" fmla="*/ 1879635 w 12192000"/>
              <a:gd name="connsiteY223" fmla="*/ 93758 h 1711507"/>
              <a:gd name="connsiteX224" fmla="*/ 1890889 w 12192000"/>
              <a:gd name="connsiteY224" fmla="*/ 93131 h 1711507"/>
              <a:gd name="connsiteX225" fmla="*/ 1894113 w 12192000"/>
              <a:gd name="connsiteY225" fmla="*/ 93516 h 1711507"/>
              <a:gd name="connsiteX226" fmla="*/ 1912372 w 12192000"/>
              <a:gd name="connsiteY226" fmla="*/ 95171 h 1711507"/>
              <a:gd name="connsiteX227" fmla="*/ 1945597 w 12192000"/>
              <a:gd name="connsiteY227" fmla="*/ 84991 h 1711507"/>
              <a:gd name="connsiteX228" fmla="*/ 1991209 w 12192000"/>
              <a:gd name="connsiteY228" fmla="*/ 83748 h 1711507"/>
              <a:gd name="connsiteX229" fmla="*/ 2156507 w 12192000"/>
              <a:gd name="connsiteY229" fmla="*/ 61462 h 1711507"/>
              <a:gd name="connsiteX230" fmla="*/ 2186821 w 12192000"/>
              <a:gd name="connsiteY230" fmla="*/ 69164 h 1711507"/>
              <a:gd name="connsiteX231" fmla="*/ 2256258 w 12192000"/>
              <a:gd name="connsiteY231" fmla="*/ 63999 h 1711507"/>
              <a:gd name="connsiteX232" fmla="*/ 2351561 w 12192000"/>
              <a:gd name="connsiteY232" fmla="*/ 35946 h 1711507"/>
              <a:gd name="connsiteX233" fmla="*/ 2478810 w 12192000"/>
              <a:gd name="connsiteY233" fmla="*/ 25528 h 1711507"/>
              <a:gd name="connsiteX234" fmla="*/ 2485897 w 12192000"/>
              <a:gd name="connsiteY234" fmla="*/ 20412 h 1711507"/>
              <a:gd name="connsiteX235" fmla="*/ 2496348 w 12192000"/>
              <a:gd name="connsiteY235" fmla="*/ 16923 h 1711507"/>
              <a:gd name="connsiteX236" fmla="*/ 2498368 w 12192000"/>
              <a:gd name="connsiteY236" fmla="*/ 17177 h 1711507"/>
              <a:gd name="connsiteX237" fmla="*/ 2512719 w 12192000"/>
              <a:gd name="connsiteY237" fmla="*/ 15144 h 1711507"/>
              <a:gd name="connsiteX238" fmla="*/ 2514380 w 12192000"/>
              <a:gd name="connsiteY238" fmla="*/ 13338 h 1711507"/>
              <a:gd name="connsiteX239" fmla="*/ 2523761 w 12192000"/>
              <a:gd name="connsiteY239" fmla="*/ 11517 h 1711507"/>
              <a:gd name="connsiteX240" fmla="*/ 2540995 w 12192000"/>
              <a:gd name="connsiteY240" fmla="*/ 6780 h 1711507"/>
              <a:gd name="connsiteX241" fmla="*/ 2545390 w 12192000"/>
              <a:gd name="connsiteY241" fmla="*/ 6972 h 1711507"/>
              <a:gd name="connsiteX242" fmla="*/ 2573204 w 12192000"/>
              <a:gd name="connsiteY242" fmla="*/ 1504 h 1711507"/>
              <a:gd name="connsiteX243" fmla="*/ 2574142 w 12192000"/>
              <a:gd name="connsiteY243" fmla="*/ 1942 h 1711507"/>
              <a:gd name="connsiteX244" fmla="*/ 2584407 w 12192000"/>
              <a:gd name="connsiteY244" fmla="*/ 2638 h 1711507"/>
              <a:gd name="connsiteX245" fmla="*/ 2602759 w 12192000"/>
              <a:gd name="connsiteY245" fmla="*/ 2800 h 1711507"/>
              <a:gd name="connsiteX246" fmla="*/ 2651951 w 12192000"/>
              <a:gd name="connsiteY246" fmla="*/ 9510 h 1711507"/>
              <a:gd name="connsiteX247" fmla="*/ 2681011 w 12192000"/>
              <a:gd name="connsiteY247" fmla="*/ 3867 h 1711507"/>
              <a:gd name="connsiteX248" fmla="*/ 2762980 w 12192000"/>
              <a:gd name="connsiteY248" fmla="*/ 3009 h 1711507"/>
              <a:gd name="connsiteX249" fmla="*/ 2848823 w 12192000"/>
              <a:gd name="connsiteY249" fmla="*/ 13028 h 1711507"/>
              <a:gd name="connsiteX250" fmla="*/ 2934945 w 12192000"/>
              <a:gd name="connsiteY250" fmla="*/ 14344 h 1711507"/>
              <a:gd name="connsiteX251" fmla="*/ 2966127 w 12192000"/>
              <a:gd name="connsiteY251" fmla="*/ 14075 h 1711507"/>
              <a:gd name="connsiteX252" fmla="*/ 3021708 w 12192000"/>
              <a:gd name="connsiteY252" fmla="*/ 16882 h 1711507"/>
              <a:gd name="connsiteX253" fmla="*/ 3047165 w 12192000"/>
              <a:gd name="connsiteY253" fmla="*/ 20204 h 1711507"/>
              <a:gd name="connsiteX254" fmla="*/ 3048281 w 12192000"/>
              <a:gd name="connsiteY254" fmla="*/ 19999 h 1711507"/>
              <a:gd name="connsiteX255" fmla="*/ 3050556 w 12192000"/>
              <a:gd name="connsiteY255" fmla="*/ 21430 h 1711507"/>
              <a:gd name="connsiteX256" fmla="*/ 3055266 w 12192000"/>
              <a:gd name="connsiteY256" fmla="*/ 22091 h 1711507"/>
              <a:gd name="connsiteX257" fmla="*/ 3068122 w 12192000"/>
              <a:gd name="connsiteY257" fmla="*/ 21666 h 1711507"/>
              <a:gd name="connsiteX258" fmla="*/ 3072957 w 12192000"/>
              <a:gd name="connsiteY258" fmla="*/ 21137 h 1711507"/>
              <a:gd name="connsiteX259" fmla="*/ 3080031 w 12192000"/>
              <a:gd name="connsiteY259" fmla="*/ 21146 h 1711507"/>
              <a:gd name="connsiteX260" fmla="*/ 3080208 w 12192000"/>
              <a:gd name="connsiteY260" fmla="*/ 21264 h 1711507"/>
              <a:gd name="connsiteX261" fmla="*/ 3086834 w 12192000"/>
              <a:gd name="connsiteY261" fmla="*/ 21045 h 1711507"/>
              <a:gd name="connsiteX262" fmla="*/ 3119255 w 12192000"/>
              <a:gd name="connsiteY262" fmla="*/ 18484 h 1711507"/>
              <a:gd name="connsiteX263" fmla="*/ 3162097 w 12192000"/>
              <a:gd name="connsiteY263" fmla="*/ 29675 h 1711507"/>
              <a:gd name="connsiteX264" fmla="*/ 3179814 w 12192000"/>
              <a:gd name="connsiteY264" fmla="*/ 31616 h 1711507"/>
              <a:gd name="connsiteX265" fmla="*/ 3189277 w 12192000"/>
              <a:gd name="connsiteY265" fmla="*/ 33278 h 1711507"/>
              <a:gd name="connsiteX266" fmla="*/ 3189864 w 12192000"/>
              <a:gd name="connsiteY266" fmla="*/ 33787 h 1711507"/>
              <a:gd name="connsiteX267" fmla="*/ 3220947 w 12192000"/>
              <a:gd name="connsiteY267" fmla="*/ 31275 h 1711507"/>
              <a:gd name="connsiteX268" fmla="*/ 3225074 w 12192000"/>
              <a:gd name="connsiteY268" fmla="*/ 31886 h 1711507"/>
              <a:gd name="connsiteX269" fmla="*/ 3245333 w 12192000"/>
              <a:gd name="connsiteY269" fmla="*/ 29038 h 1711507"/>
              <a:gd name="connsiteX270" fmla="*/ 3255801 w 12192000"/>
              <a:gd name="connsiteY270" fmla="*/ 28213 h 1711507"/>
              <a:gd name="connsiteX271" fmla="*/ 3258758 w 12192000"/>
              <a:gd name="connsiteY271" fmla="*/ 26649 h 1711507"/>
              <a:gd name="connsiteX272" fmla="*/ 3274206 w 12192000"/>
              <a:gd name="connsiteY272" fmla="*/ 26105 h 1711507"/>
              <a:gd name="connsiteX273" fmla="*/ 3275983 w 12192000"/>
              <a:gd name="connsiteY273" fmla="*/ 26544 h 1711507"/>
              <a:gd name="connsiteX274" fmla="*/ 3288723 w 12192000"/>
              <a:gd name="connsiteY274" fmla="*/ 24230 h 1711507"/>
              <a:gd name="connsiteX275" fmla="*/ 3299399 w 12192000"/>
              <a:gd name="connsiteY275" fmla="*/ 20035 h 1711507"/>
              <a:gd name="connsiteX276" fmla="*/ 3430794 w 12192000"/>
              <a:gd name="connsiteY276" fmla="*/ 22468 h 1711507"/>
              <a:gd name="connsiteX277" fmla="*/ 3544201 w 12192000"/>
              <a:gd name="connsiteY277" fmla="*/ 4956 h 1711507"/>
              <a:gd name="connsiteX278" fmla="*/ 3618686 w 12192000"/>
              <a:gd name="connsiteY278" fmla="*/ 9 h 171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2192000" h="1711507">
                <a:moveTo>
                  <a:pt x="3618686" y="9"/>
                </a:moveTo>
                <a:cubicBezTo>
                  <a:pt x="3623760" y="-137"/>
                  <a:pt x="3623969" y="1552"/>
                  <a:pt x="3615515" y="6781"/>
                </a:cubicBezTo>
                <a:cubicBezTo>
                  <a:pt x="3631688" y="5325"/>
                  <a:pt x="3648382" y="11801"/>
                  <a:pt x="3639273" y="17082"/>
                </a:cubicBezTo>
                <a:cubicBezTo>
                  <a:pt x="3688405" y="5781"/>
                  <a:pt x="3760920" y="17017"/>
                  <a:pt x="3816438" y="11885"/>
                </a:cubicBezTo>
                <a:cubicBezTo>
                  <a:pt x="3846705" y="24302"/>
                  <a:pt x="3830297" y="12814"/>
                  <a:pt x="3861692" y="15136"/>
                </a:cubicBezTo>
                <a:cubicBezTo>
                  <a:pt x="3853105" y="3705"/>
                  <a:pt x="3899805" y="21549"/>
                  <a:pt x="3901522" y="8648"/>
                </a:cubicBezTo>
                <a:cubicBezTo>
                  <a:pt x="3907181" y="9480"/>
                  <a:pt x="3912609" y="10692"/>
                  <a:pt x="3918041" y="12005"/>
                </a:cubicBezTo>
                <a:lnTo>
                  <a:pt x="3920893" y="12687"/>
                </a:lnTo>
                <a:lnTo>
                  <a:pt x="3932294" y="13182"/>
                </a:lnTo>
                <a:lnTo>
                  <a:pt x="3935506" y="16111"/>
                </a:lnTo>
                <a:lnTo>
                  <a:pt x="3952666" y="18857"/>
                </a:lnTo>
                <a:cubicBezTo>
                  <a:pt x="3959094" y="19452"/>
                  <a:pt x="3966010" y="19590"/>
                  <a:pt x="3973652" y="18988"/>
                </a:cubicBezTo>
                <a:cubicBezTo>
                  <a:pt x="3992454" y="13876"/>
                  <a:pt x="4021730" y="20141"/>
                  <a:pt x="4048209" y="19763"/>
                </a:cubicBezTo>
                <a:lnTo>
                  <a:pt x="4060368" y="18179"/>
                </a:lnTo>
                <a:lnTo>
                  <a:pt x="4100056" y="20819"/>
                </a:lnTo>
                <a:cubicBezTo>
                  <a:pt x="4111353" y="21331"/>
                  <a:pt x="4123078" y="21601"/>
                  <a:pt x="4135423" y="21413"/>
                </a:cubicBezTo>
                <a:lnTo>
                  <a:pt x="4158339" y="20153"/>
                </a:lnTo>
                <a:lnTo>
                  <a:pt x="4164346" y="21197"/>
                </a:lnTo>
                <a:cubicBezTo>
                  <a:pt x="4174808" y="21081"/>
                  <a:pt x="4188655" y="17407"/>
                  <a:pt x="4187422" y="21870"/>
                </a:cubicBezTo>
                <a:lnTo>
                  <a:pt x="4199175" y="20323"/>
                </a:lnTo>
                <a:lnTo>
                  <a:pt x="4210776" y="23885"/>
                </a:lnTo>
                <a:cubicBezTo>
                  <a:pt x="4212046" y="24712"/>
                  <a:pt x="4213002" y="25593"/>
                  <a:pt x="4213612" y="26494"/>
                </a:cubicBezTo>
                <a:lnTo>
                  <a:pt x="4230032" y="25323"/>
                </a:lnTo>
                <a:lnTo>
                  <a:pt x="4243495" y="27873"/>
                </a:lnTo>
                <a:lnTo>
                  <a:pt x="4255230" y="26206"/>
                </a:lnTo>
                <a:lnTo>
                  <a:pt x="4260101" y="26581"/>
                </a:lnTo>
                <a:lnTo>
                  <a:pt x="4272208" y="27844"/>
                </a:lnTo>
                <a:cubicBezTo>
                  <a:pt x="4278415" y="28728"/>
                  <a:pt x="4285361" y="29795"/>
                  <a:pt x="4293095" y="30648"/>
                </a:cubicBezTo>
                <a:lnTo>
                  <a:pt x="4299612" y="31037"/>
                </a:lnTo>
                <a:lnTo>
                  <a:pt x="4313798" y="35326"/>
                </a:lnTo>
                <a:cubicBezTo>
                  <a:pt x="4324120" y="38568"/>
                  <a:pt x="4332245" y="40753"/>
                  <a:pt x="4341261" y="38994"/>
                </a:cubicBezTo>
                <a:cubicBezTo>
                  <a:pt x="4356629" y="43182"/>
                  <a:pt x="4367366" y="54921"/>
                  <a:pt x="4389611" y="51789"/>
                </a:cubicBezTo>
                <a:cubicBezTo>
                  <a:pt x="4382860" y="57107"/>
                  <a:pt x="4414316" y="52432"/>
                  <a:pt x="4418032" y="57895"/>
                </a:cubicBezTo>
                <a:cubicBezTo>
                  <a:pt x="4419748" y="62294"/>
                  <a:pt x="4429690" y="61901"/>
                  <a:pt x="4437261" y="63523"/>
                </a:cubicBezTo>
                <a:cubicBezTo>
                  <a:pt x="4442657" y="68015"/>
                  <a:pt x="4480753" y="72118"/>
                  <a:pt x="4494016" y="71471"/>
                </a:cubicBezTo>
                <a:cubicBezTo>
                  <a:pt x="4531399" y="67001"/>
                  <a:pt x="4561470" y="85088"/>
                  <a:pt x="4591359" y="81979"/>
                </a:cubicBezTo>
                <a:cubicBezTo>
                  <a:pt x="4599185" y="82403"/>
                  <a:pt x="4605674" y="83421"/>
                  <a:pt x="4611294" y="84803"/>
                </a:cubicBezTo>
                <a:lnTo>
                  <a:pt x="4625301" y="89562"/>
                </a:lnTo>
                <a:cubicBezTo>
                  <a:pt x="4625475" y="90607"/>
                  <a:pt x="4625649" y="91652"/>
                  <a:pt x="4625823" y="92698"/>
                </a:cubicBezTo>
                <a:lnTo>
                  <a:pt x="4636285" y="94625"/>
                </a:lnTo>
                <a:lnTo>
                  <a:pt x="4638414" y="95624"/>
                </a:lnTo>
                <a:cubicBezTo>
                  <a:pt x="4642464" y="97544"/>
                  <a:pt x="4646594" y="99370"/>
                  <a:pt x="4651277" y="100870"/>
                </a:cubicBezTo>
                <a:cubicBezTo>
                  <a:pt x="4664151" y="89103"/>
                  <a:pt x="4693235" y="111696"/>
                  <a:pt x="4694983" y="99969"/>
                </a:cubicBezTo>
                <a:cubicBezTo>
                  <a:pt x="4722958" y="106167"/>
                  <a:pt x="4717284" y="93379"/>
                  <a:pt x="4735393" y="108813"/>
                </a:cubicBezTo>
                <a:cubicBezTo>
                  <a:pt x="4792909" y="111189"/>
                  <a:pt x="4852415" y="130962"/>
                  <a:pt x="4909198" y="126784"/>
                </a:cubicBezTo>
                <a:cubicBezTo>
                  <a:pt x="4895896" y="130518"/>
                  <a:pt x="4906211" y="138685"/>
                  <a:pt x="4922930" y="139415"/>
                </a:cubicBezTo>
                <a:cubicBezTo>
                  <a:pt x="4872417" y="154499"/>
                  <a:pt x="5003611" y="134802"/>
                  <a:pt x="4989481" y="150288"/>
                </a:cubicBezTo>
                <a:cubicBezTo>
                  <a:pt x="5013030" y="138576"/>
                  <a:pt x="5106406" y="132359"/>
                  <a:pt x="5113087" y="148610"/>
                </a:cubicBezTo>
                <a:cubicBezTo>
                  <a:pt x="5156659" y="156185"/>
                  <a:pt x="5203278" y="153437"/>
                  <a:pt x="5236517" y="167781"/>
                </a:cubicBezTo>
                <a:cubicBezTo>
                  <a:pt x="5240864" y="166520"/>
                  <a:pt x="5245520" y="165723"/>
                  <a:pt x="5250370" y="165256"/>
                </a:cubicBezTo>
                <a:lnTo>
                  <a:pt x="5264562" y="164745"/>
                </a:lnTo>
                <a:lnTo>
                  <a:pt x="5265875" y="165382"/>
                </a:lnTo>
                <a:cubicBezTo>
                  <a:pt x="5272502" y="167127"/>
                  <a:pt x="5277231" y="167336"/>
                  <a:pt x="5281111" y="166865"/>
                </a:cubicBezTo>
                <a:lnTo>
                  <a:pt x="5285296" y="165793"/>
                </a:lnTo>
                <a:lnTo>
                  <a:pt x="5296016" y="166373"/>
                </a:lnTo>
                <a:lnTo>
                  <a:pt x="5317851" y="166333"/>
                </a:lnTo>
                <a:lnTo>
                  <a:pt x="5321263" y="167432"/>
                </a:lnTo>
                <a:lnTo>
                  <a:pt x="5353150" y="169097"/>
                </a:lnTo>
                <a:cubicBezTo>
                  <a:pt x="5353191" y="169280"/>
                  <a:pt x="5353231" y="169463"/>
                  <a:pt x="5353271" y="169646"/>
                </a:cubicBezTo>
                <a:cubicBezTo>
                  <a:pt x="5354268" y="170912"/>
                  <a:pt x="5356376" y="171919"/>
                  <a:pt x="5360865" y="172409"/>
                </a:cubicBezTo>
                <a:cubicBezTo>
                  <a:pt x="5349299" y="179352"/>
                  <a:pt x="5361845" y="175659"/>
                  <a:pt x="5376106" y="176493"/>
                </a:cubicBezTo>
                <a:cubicBezTo>
                  <a:pt x="5361324" y="187460"/>
                  <a:pt x="5404648" y="185176"/>
                  <a:pt x="5407296" y="192407"/>
                </a:cubicBezTo>
                <a:cubicBezTo>
                  <a:pt x="5418101" y="192771"/>
                  <a:pt x="5429262" y="193356"/>
                  <a:pt x="5440501" y="194200"/>
                </a:cubicBezTo>
                <a:lnTo>
                  <a:pt x="5447027" y="194849"/>
                </a:lnTo>
                <a:cubicBezTo>
                  <a:pt x="5447048" y="194893"/>
                  <a:pt x="5447071" y="194937"/>
                  <a:pt x="5447092" y="194981"/>
                </a:cubicBezTo>
                <a:cubicBezTo>
                  <a:pt x="5448369" y="195375"/>
                  <a:pt x="5450462" y="195683"/>
                  <a:pt x="5453843" y="195901"/>
                </a:cubicBezTo>
                <a:lnTo>
                  <a:pt x="5458922" y="196031"/>
                </a:lnTo>
                <a:lnTo>
                  <a:pt x="5471578" y="197289"/>
                </a:lnTo>
                <a:lnTo>
                  <a:pt x="5475501" y="198511"/>
                </a:lnTo>
                <a:lnTo>
                  <a:pt x="5476431" y="200133"/>
                </a:lnTo>
                <a:lnTo>
                  <a:pt x="5477673" y="200086"/>
                </a:lnTo>
                <a:cubicBezTo>
                  <a:pt x="5487646" y="198430"/>
                  <a:pt x="5491911" y="195008"/>
                  <a:pt x="5499107" y="206450"/>
                </a:cubicBezTo>
                <a:cubicBezTo>
                  <a:pt x="5521249" y="204381"/>
                  <a:pt x="5522717" y="211055"/>
                  <a:pt x="5549773" y="216212"/>
                </a:cubicBezTo>
                <a:cubicBezTo>
                  <a:pt x="5563075" y="213470"/>
                  <a:pt x="5571891" y="215880"/>
                  <a:pt x="5579798" y="219974"/>
                </a:cubicBezTo>
                <a:cubicBezTo>
                  <a:pt x="5607762" y="220995"/>
                  <a:pt x="5630793" y="227992"/>
                  <a:pt x="5660945" y="232281"/>
                </a:cubicBezTo>
                <a:cubicBezTo>
                  <a:pt x="5696119" y="230605"/>
                  <a:pt x="5709313" y="241608"/>
                  <a:pt x="5741550" y="246153"/>
                </a:cubicBezTo>
                <a:cubicBezTo>
                  <a:pt x="5773481" y="240240"/>
                  <a:pt x="5761761" y="256343"/>
                  <a:pt x="5777092" y="261598"/>
                </a:cubicBezTo>
                <a:lnTo>
                  <a:pt x="5781696" y="262413"/>
                </a:lnTo>
                <a:lnTo>
                  <a:pt x="5794572" y="262404"/>
                </a:lnTo>
                <a:lnTo>
                  <a:pt x="5799466" y="262032"/>
                </a:lnTo>
                <a:cubicBezTo>
                  <a:pt x="5802815" y="261914"/>
                  <a:pt x="5805020" y="262011"/>
                  <a:pt x="5806515" y="262272"/>
                </a:cubicBezTo>
                <a:lnTo>
                  <a:pt x="5806675" y="262396"/>
                </a:lnTo>
                <a:lnTo>
                  <a:pt x="5813312" y="262391"/>
                </a:lnTo>
                <a:cubicBezTo>
                  <a:pt x="5824550" y="262115"/>
                  <a:pt x="5835517" y="261593"/>
                  <a:pt x="5845991" y="260887"/>
                </a:cubicBezTo>
                <a:cubicBezTo>
                  <a:pt x="5853809" y="267730"/>
                  <a:pt x="5893041" y="261226"/>
                  <a:pt x="5887151" y="273454"/>
                </a:cubicBezTo>
                <a:cubicBezTo>
                  <a:pt x="5901226" y="272869"/>
                  <a:pt x="5910361" y="268010"/>
                  <a:pt x="5904546" y="275966"/>
                </a:cubicBezTo>
                <a:cubicBezTo>
                  <a:pt x="5909147" y="276006"/>
                  <a:pt x="5911875" y="276789"/>
                  <a:pt x="5913749" y="277935"/>
                </a:cubicBezTo>
                <a:lnTo>
                  <a:pt x="5914266" y="278461"/>
                </a:lnTo>
                <a:lnTo>
                  <a:pt x="5945601" y="276962"/>
                </a:lnTo>
                <a:lnTo>
                  <a:pt x="5949632" y="277705"/>
                </a:lnTo>
                <a:lnTo>
                  <a:pt x="5970223" y="275521"/>
                </a:lnTo>
                <a:lnTo>
                  <a:pt x="5980773" y="275035"/>
                </a:lnTo>
                <a:lnTo>
                  <a:pt x="5983935" y="273570"/>
                </a:lnTo>
                <a:cubicBezTo>
                  <a:pt x="5987251" y="272725"/>
                  <a:pt x="5991873" y="272466"/>
                  <a:pt x="5999415" y="273529"/>
                </a:cubicBezTo>
                <a:lnTo>
                  <a:pt x="6001125" y="274024"/>
                </a:lnTo>
                <a:lnTo>
                  <a:pt x="6014148" y="272127"/>
                </a:lnTo>
                <a:cubicBezTo>
                  <a:pt x="6018385" y="271191"/>
                  <a:pt x="6022196" y="269952"/>
                  <a:pt x="6025373" y="268284"/>
                </a:cubicBezTo>
                <a:cubicBezTo>
                  <a:pt x="6067313" y="279108"/>
                  <a:pt x="6109314" y="271823"/>
                  <a:pt x="6156029" y="274980"/>
                </a:cubicBezTo>
                <a:cubicBezTo>
                  <a:pt x="6208860" y="274485"/>
                  <a:pt x="6245574" y="272587"/>
                  <a:pt x="6280339" y="272818"/>
                </a:cubicBezTo>
                <a:cubicBezTo>
                  <a:pt x="6296663" y="271891"/>
                  <a:pt x="6415779" y="271393"/>
                  <a:pt x="6405968" y="276370"/>
                </a:cubicBezTo>
                <a:cubicBezTo>
                  <a:pt x="6456511" y="266682"/>
                  <a:pt x="6485905" y="280257"/>
                  <a:pt x="6541963" y="276934"/>
                </a:cubicBezTo>
                <a:cubicBezTo>
                  <a:pt x="6570420" y="290316"/>
                  <a:pt x="6555653" y="278310"/>
                  <a:pt x="6586627" y="281649"/>
                </a:cubicBezTo>
                <a:cubicBezTo>
                  <a:pt x="6579650" y="269956"/>
                  <a:pt x="6623738" y="289290"/>
                  <a:pt x="6627238" y="276465"/>
                </a:cubicBezTo>
                <a:cubicBezTo>
                  <a:pt x="6632765" y="277477"/>
                  <a:pt x="6638005" y="278865"/>
                  <a:pt x="6643243" y="280354"/>
                </a:cubicBezTo>
                <a:lnTo>
                  <a:pt x="6645989" y="281125"/>
                </a:lnTo>
                <a:lnTo>
                  <a:pt x="6657286" y="281990"/>
                </a:lnTo>
                <a:lnTo>
                  <a:pt x="6660086" y="285020"/>
                </a:lnTo>
                <a:lnTo>
                  <a:pt x="6797366" y="289881"/>
                </a:lnTo>
                <a:cubicBezTo>
                  <a:pt x="6809416" y="287942"/>
                  <a:pt x="6848406" y="288225"/>
                  <a:pt x="6856808" y="292107"/>
                </a:cubicBezTo>
                <a:cubicBezTo>
                  <a:pt x="6865149" y="292956"/>
                  <a:pt x="6874251" y="291592"/>
                  <a:pt x="6879107" y="295746"/>
                </a:cubicBezTo>
                <a:cubicBezTo>
                  <a:pt x="6897223" y="298188"/>
                  <a:pt x="6938712" y="303804"/>
                  <a:pt x="6965507" y="306764"/>
                </a:cubicBezTo>
                <a:cubicBezTo>
                  <a:pt x="6979948" y="301536"/>
                  <a:pt x="7002622" y="312151"/>
                  <a:pt x="7039877" y="313504"/>
                </a:cubicBezTo>
                <a:cubicBezTo>
                  <a:pt x="7055680" y="307458"/>
                  <a:pt x="7064986" y="314500"/>
                  <a:pt x="7095242" y="306489"/>
                </a:cubicBezTo>
                <a:cubicBezTo>
                  <a:pt x="7096482" y="307318"/>
                  <a:pt x="7098030" y="308086"/>
                  <a:pt x="7099839" y="308775"/>
                </a:cubicBezTo>
                <a:cubicBezTo>
                  <a:pt x="7110349" y="312772"/>
                  <a:pt x="7127195" y="313208"/>
                  <a:pt x="7137466" y="309750"/>
                </a:cubicBezTo>
                <a:cubicBezTo>
                  <a:pt x="7185680" y="299155"/>
                  <a:pt x="7229391" y="300398"/>
                  <a:pt x="7270499" y="298777"/>
                </a:cubicBezTo>
                <a:cubicBezTo>
                  <a:pt x="7316962" y="298228"/>
                  <a:pt x="7285675" y="310922"/>
                  <a:pt x="7343995" y="301078"/>
                </a:cubicBezTo>
                <a:cubicBezTo>
                  <a:pt x="7350049" y="305805"/>
                  <a:pt x="7357393" y="306169"/>
                  <a:pt x="7369884" y="304215"/>
                </a:cubicBezTo>
                <a:cubicBezTo>
                  <a:pt x="7392444" y="304292"/>
                  <a:pt x="7390182" y="315825"/>
                  <a:pt x="7413269" y="309326"/>
                </a:cubicBezTo>
                <a:cubicBezTo>
                  <a:pt x="7408905" y="315459"/>
                  <a:pt x="7455926" y="312609"/>
                  <a:pt x="7445210" y="318858"/>
                </a:cubicBezTo>
                <a:cubicBezTo>
                  <a:pt x="7459637" y="324823"/>
                  <a:pt x="7467328" y="315647"/>
                  <a:pt x="7481682" y="320869"/>
                </a:cubicBezTo>
                <a:cubicBezTo>
                  <a:pt x="7498076" y="322354"/>
                  <a:pt x="7472551" y="314032"/>
                  <a:pt x="7490783" y="313947"/>
                </a:cubicBezTo>
                <a:cubicBezTo>
                  <a:pt x="7512832" y="314969"/>
                  <a:pt x="7513326" y="303570"/>
                  <a:pt x="7529590" y="318495"/>
                </a:cubicBezTo>
                <a:lnTo>
                  <a:pt x="7588393" y="326205"/>
                </a:lnTo>
                <a:cubicBezTo>
                  <a:pt x="7601800" y="322902"/>
                  <a:pt x="7612304" y="324957"/>
                  <a:pt x="7622470" y="328743"/>
                </a:cubicBezTo>
                <a:cubicBezTo>
                  <a:pt x="7653251" y="328613"/>
                  <a:pt x="7680961" y="334687"/>
                  <a:pt x="7715372" y="337749"/>
                </a:cubicBezTo>
                <a:cubicBezTo>
                  <a:pt x="7752962" y="334613"/>
                  <a:pt x="7771514" y="345116"/>
                  <a:pt x="7808289" y="348348"/>
                </a:cubicBezTo>
                <a:cubicBezTo>
                  <a:pt x="7845364" y="340055"/>
                  <a:pt x="7831482" y="362995"/>
                  <a:pt x="7862569" y="363542"/>
                </a:cubicBezTo>
                <a:cubicBezTo>
                  <a:pt x="7913649" y="356680"/>
                  <a:pt x="7860835" y="371257"/>
                  <a:pt x="7939030" y="371291"/>
                </a:cubicBezTo>
                <a:cubicBezTo>
                  <a:pt x="7943539" y="369986"/>
                  <a:pt x="7952871" y="371899"/>
                  <a:pt x="7951716" y="373895"/>
                </a:cubicBezTo>
                <a:cubicBezTo>
                  <a:pt x="7968853" y="373823"/>
                  <a:pt x="8017302" y="387319"/>
                  <a:pt x="8041855" y="385867"/>
                </a:cubicBezTo>
                <a:lnTo>
                  <a:pt x="8049093" y="386199"/>
                </a:lnTo>
                <a:lnTo>
                  <a:pt x="8055948" y="382442"/>
                </a:lnTo>
                <a:cubicBezTo>
                  <a:pt x="8060232" y="381237"/>
                  <a:pt x="8065083" y="381477"/>
                  <a:pt x="8071087" y="384679"/>
                </a:cubicBezTo>
                <a:cubicBezTo>
                  <a:pt x="8090297" y="384063"/>
                  <a:pt x="8105929" y="389071"/>
                  <a:pt x="8132179" y="387665"/>
                </a:cubicBezTo>
                <a:cubicBezTo>
                  <a:pt x="8163925" y="372958"/>
                  <a:pt x="8174085" y="392546"/>
                  <a:pt x="8221961" y="397778"/>
                </a:cubicBezTo>
                <a:cubicBezTo>
                  <a:pt x="8239260" y="384418"/>
                  <a:pt x="8255724" y="388325"/>
                  <a:pt x="8272781" y="397667"/>
                </a:cubicBezTo>
                <a:cubicBezTo>
                  <a:pt x="8317170" y="390065"/>
                  <a:pt x="8361010" y="402387"/>
                  <a:pt x="8412641" y="403819"/>
                </a:cubicBezTo>
                <a:cubicBezTo>
                  <a:pt x="8464978" y="385318"/>
                  <a:pt x="8481427" y="421259"/>
                  <a:pt x="8536583" y="422661"/>
                </a:cubicBezTo>
                <a:lnTo>
                  <a:pt x="8756784" y="455352"/>
                </a:lnTo>
                <a:cubicBezTo>
                  <a:pt x="8762479" y="450253"/>
                  <a:pt x="8777160" y="453994"/>
                  <a:pt x="8776743" y="460443"/>
                </a:cubicBezTo>
                <a:cubicBezTo>
                  <a:pt x="8783686" y="457962"/>
                  <a:pt x="8799059" y="444562"/>
                  <a:pt x="8802402" y="454614"/>
                </a:cubicBezTo>
                <a:cubicBezTo>
                  <a:pt x="8839089" y="453250"/>
                  <a:pt x="8874444" y="444758"/>
                  <a:pt x="8905057" y="429955"/>
                </a:cubicBezTo>
                <a:cubicBezTo>
                  <a:pt x="8978107" y="442485"/>
                  <a:pt x="8931572" y="415210"/>
                  <a:pt x="8983190" y="416520"/>
                </a:cubicBezTo>
                <a:cubicBezTo>
                  <a:pt x="9027080" y="433694"/>
                  <a:pt x="9040676" y="398791"/>
                  <a:pt x="9089879" y="408821"/>
                </a:cubicBezTo>
                <a:cubicBezTo>
                  <a:pt x="9101224" y="374721"/>
                  <a:pt x="9134821" y="409204"/>
                  <a:pt x="9151944" y="398641"/>
                </a:cubicBezTo>
                <a:cubicBezTo>
                  <a:pt x="9186724" y="435136"/>
                  <a:pt x="9234435" y="381489"/>
                  <a:pt x="9265240" y="380170"/>
                </a:cubicBezTo>
                <a:cubicBezTo>
                  <a:pt x="9307611" y="370085"/>
                  <a:pt x="9369419" y="397425"/>
                  <a:pt x="9387162" y="357390"/>
                </a:cubicBezTo>
                <a:cubicBezTo>
                  <a:pt x="9423795" y="357562"/>
                  <a:pt x="9437246" y="365703"/>
                  <a:pt x="9469688" y="358349"/>
                </a:cubicBezTo>
                <a:cubicBezTo>
                  <a:pt x="9511602" y="348162"/>
                  <a:pt x="9588820" y="330698"/>
                  <a:pt x="9632016" y="317808"/>
                </a:cubicBezTo>
                <a:cubicBezTo>
                  <a:pt x="9654932" y="335272"/>
                  <a:pt x="9694784" y="281732"/>
                  <a:pt x="9728860" y="281003"/>
                </a:cubicBezTo>
                <a:cubicBezTo>
                  <a:pt x="9733829" y="267805"/>
                  <a:pt x="9741717" y="268075"/>
                  <a:pt x="9756036" y="274380"/>
                </a:cubicBezTo>
                <a:cubicBezTo>
                  <a:pt x="9865721" y="275875"/>
                  <a:pt x="9984102" y="257276"/>
                  <a:pt x="10047102" y="253749"/>
                </a:cubicBezTo>
                <a:cubicBezTo>
                  <a:pt x="10072943" y="253978"/>
                  <a:pt x="10132654" y="241640"/>
                  <a:pt x="10194455" y="229045"/>
                </a:cubicBezTo>
                <a:cubicBezTo>
                  <a:pt x="10218951" y="197903"/>
                  <a:pt x="10303769" y="217683"/>
                  <a:pt x="10334082" y="214808"/>
                </a:cubicBezTo>
                <a:cubicBezTo>
                  <a:pt x="10404928" y="207613"/>
                  <a:pt x="10433530" y="223063"/>
                  <a:pt x="10428552" y="193667"/>
                </a:cubicBezTo>
                <a:cubicBezTo>
                  <a:pt x="10434570" y="181275"/>
                  <a:pt x="10449494" y="181364"/>
                  <a:pt x="10456642" y="192465"/>
                </a:cubicBezTo>
                <a:cubicBezTo>
                  <a:pt x="10474477" y="189882"/>
                  <a:pt x="10485222" y="175225"/>
                  <a:pt x="10503257" y="193504"/>
                </a:cubicBezTo>
                <a:cubicBezTo>
                  <a:pt x="10527799" y="190634"/>
                  <a:pt x="10551916" y="147251"/>
                  <a:pt x="10572019" y="175637"/>
                </a:cubicBezTo>
                <a:cubicBezTo>
                  <a:pt x="10645346" y="169847"/>
                  <a:pt x="10704612" y="160946"/>
                  <a:pt x="10753815" y="153380"/>
                </a:cubicBezTo>
                <a:cubicBezTo>
                  <a:pt x="10828330" y="139563"/>
                  <a:pt x="10880543" y="129897"/>
                  <a:pt x="10945651" y="98004"/>
                </a:cubicBezTo>
                <a:cubicBezTo>
                  <a:pt x="11016245" y="95021"/>
                  <a:pt x="11072458" y="102127"/>
                  <a:pt x="11140131" y="99231"/>
                </a:cubicBezTo>
                <a:cubicBezTo>
                  <a:pt x="11171167" y="89773"/>
                  <a:pt x="11227015" y="135488"/>
                  <a:pt x="11254060" y="110060"/>
                </a:cubicBezTo>
                <a:cubicBezTo>
                  <a:pt x="11277300" y="139282"/>
                  <a:pt x="11327162" y="124629"/>
                  <a:pt x="11368451" y="132281"/>
                </a:cubicBezTo>
                <a:cubicBezTo>
                  <a:pt x="11415670" y="142255"/>
                  <a:pt x="11471232" y="136531"/>
                  <a:pt x="11528203" y="134254"/>
                </a:cubicBezTo>
                <a:cubicBezTo>
                  <a:pt x="11565615" y="99525"/>
                  <a:pt x="11635268" y="161939"/>
                  <a:pt x="11671811" y="116325"/>
                </a:cubicBezTo>
                <a:cubicBezTo>
                  <a:pt x="11682520" y="129215"/>
                  <a:pt x="11690984" y="123027"/>
                  <a:pt x="11706787" y="120897"/>
                </a:cubicBezTo>
                <a:cubicBezTo>
                  <a:pt x="11718593" y="143812"/>
                  <a:pt x="11740316" y="119581"/>
                  <a:pt x="11754751" y="132799"/>
                </a:cubicBezTo>
                <a:cubicBezTo>
                  <a:pt x="11800593" y="119431"/>
                  <a:pt x="11880315" y="116312"/>
                  <a:pt x="11917396" y="115212"/>
                </a:cubicBezTo>
                <a:cubicBezTo>
                  <a:pt x="11970298" y="106961"/>
                  <a:pt x="12039200" y="88079"/>
                  <a:pt x="12072164" y="83291"/>
                </a:cubicBezTo>
                <a:cubicBezTo>
                  <a:pt x="12079369" y="82778"/>
                  <a:pt x="12088979" y="86704"/>
                  <a:pt x="12103507" y="98946"/>
                </a:cubicBezTo>
                <a:cubicBezTo>
                  <a:pt x="12116282" y="105801"/>
                  <a:pt x="12148529" y="97142"/>
                  <a:pt x="12181097" y="101695"/>
                </a:cubicBezTo>
                <a:lnTo>
                  <a:pt x="12192000" y="94466"/>
                </a:lnTo>
                <a:lnTo>
                  <a:pt x="12183005" y="1711507"/>
                </a:lnTo>
                <a:lnTo>
                  <a:pt x="0" y="1711507"/>
                </a:lnTo>
                <a:lnTo>
                  <a:pt x="0" y="255071"/>
                </a:lnTo>
                <a:lnTo>
                  <a:pt x="3420" y="254580"/>
                </a:lnTo>
                <a:cubicBezTo>
                  <a:pt x="33798" y="250869"/>
                  <a:pt x="50563" y="250688"/>
                  <a:pt x="69321" y="248222"/>
                </a:cubicBezTo>
                <a:cubicBezTo>
                  <a:pt x="99691" y="242498"/>
                  <a:pt x="131819" y="229515"/>
                  <a:pt x="150147" y="225345"/>
                </a:cubicBezTo>
                <a:lnTo>
                  <a:pt x="179293" y="223202"/>
                </a:lnTo>
                <a:lnTo>
                  <a:pt x="178234" y="219154"/>
                </a:lnTo>
                <a:lnTo>
                  <a:pt x="189061" y="218856"/>
                </a:lnTo>
                <a:lnTo>
                  <a:pt x="213227" y="218757"/>
                </a:lnTo>
                <a:cubicBezTo>
                  <a:pt x="228307" y="218145"/>
                  <a:pt x="270240" y="219115"/>
                  <a:pt x="285592" y="217634"/>
                </a:cubicBezTo>
                <a:cubicBezTo>
                  <a:pt x="290021" y="213316"/>
                  <a:pt x="296857" y="210963"/>
                  <a:pt x="305337" y="209871"/>
                </a:cubicBezTo>
                <a:lnTo>
                  <a:pt x="324014" y="209750"/>
                </a:lnTo>
                <a:lnTo>
                  <a:pt x="432328" y="199346"/>
                </a:lnTo>
                <a:lnTo>
                  <a:pt x="447220" y="198569"/>
                </a:lnTo>
                <a:lnTo>
                  <a:pt x="455286" y="195079"/>
                </a:lnTo>
                <a:cubicBezTo>
                  <a:pt x="461442" y="194384"/>
                  <a:pt x="479129" y="194834"/>
                  <a:pt x="484167" y="194386"/>
                </a:cubicBezTo>
                <a:lnTo>
                  <a:pt x="485503" y="192401"/>
                </a:lnTo>
                <a:cubicBezTo>
                  <a:pt x="501549" y="189228"/>
                  <a:pt x="561902" y="178662"/>
                  <a:pt x="580435" y="175350"/>
                </a:cubicBezTo>
                <a:cubicBezTo>
                  <a:pt x="584137" y="178403"/>
                  <a:pt x="592428" y="173582"/>
                  <a:pt x="596700" y="172535"/>
                </a:cubicBezTo>
                <a:cubicBezTo>
                  <a:pt x="597361" y="174590"/>
                  <a:pt x="607702" y="175217"/>
                  <a:pt x="610753" y="173388"/>
                </a:cubicBezTo>
                <a:cubicBezTo>
                  <a:pt x="683451" y="163358"/>
                  <a:pt x="647061" y="184084"/>
                  <a:pt x="688558" y="170954"/>
                </a:cubicBezTo>
                <a:cubicBezTo>
                  <a:pt x="695899" y="170084"/>
                  <a:pt x="701847" y="170913"/>
                  <a:pt x="707065" y="172449"/>
                </a:cubicBezTo>
                <a:lnTo>
                  <a:pt x="714847" y="175603"/>
                </a:lnTo>
                <a:lnTo>
                  <a:pt x="744973" y="169641"/>
                </a:lnTo>
                <a:cubicBezTo>
                  <a:pt x="759812" y="167563"/>
                  <a:pt x="775431" y="166186"/>
                  <a:pt x="791456" y="165556"/>
                </a:cubicBezTo>
                <a:cubicBezTo>
                  <a:pt x="795052" y="169757"/>
                  <a:pt x="807631" y="163789"/>
                  <a:pt x="813549" y="162607"/>
                </a:cubicBezTo>
                <a:cubicBezTo>
                  <a:pt x="813610" y="165351"/>
                  <a:pt x="826721" y="166666"/>
                  <a:pt x="831374" y="164398"/>
                </a:cubicBezTo>
                <a:cubicBezTo>
                  <a:pt x="929156" y="154591"/>
                  <a:pt x="874135" y="180218"/>
                  <a:pt x="932814" y="164851"/>
                </a:cubicBezTo>
                <a:cubicBezTo>
                  <a:pt x="942630" y="164050"/>
                  <a:pt x="949995" y="165425"/>
                  <a:pt x="956140" y="167695"/>
                </a:cubicBezTo>
                <a:lnTo>
                  <a:pt x="967195" y="173365"/>
                </a:lnTo>
                <a:lnTo>
                  <a:pt x="975858" y="171344"/>
                </a:lnTo>
                <a:cubicBezTo>
                  <a:pt x="1008553" y="171185"/>
                  <a:pt x="1018193" y="176996"/>
                  <a:pt x="1037215" y="171142"/>
                </a:cubicBezTo>
                <a:cubicBezTo>
                  <a:pt x="1065325" y="183310"/>
                  <a:pt x="1055859" y="172355"/>
                  <a:pt x="1077240" y="170494"/>
                </a:cubicBezTo>
                <a:cubicBezTo>
                  <a:pt x="1094107" y="168067"/>
                  <a:pt x="1063141" y="163398"/>
                  <a:pt x="1079673" y="162709"/>
                </a:cubicBezTo>
                <a:cubicBezTo>
                  <a:pt x="1097557" y="165851"/>
                  <a:pt x="1096716" y="156094"/>
                  <a:pt x="1115314" y="159936"/>
                </a:cubicBezTo>
                <a:cubicBezTo>
                  <a:pt x="1110796" y="167286"/>
                  <a:pt x="1152014" y="158512"/>
                  <a:pt x="1153296" y="164932"/>
                </a:cubicBezTo>
                <a:cubicBezTo>
                  <a:pt x="1169093" y="155750"/>
                  <a:pt x="1177030" y="167062"/>
                  <a:pt x="1198064" y="164232"/>
                </a:cubicBezTo>
                <a:cubicBezTo>
                  <a:pt x="1207969" y="160758"/>
                  <a:pt x="1215116" y="160162"/>
                  <a:pt x="1224852" y="163898"/>
                </a:cubicBezTo>
                <a:cubicBezTo>
                  <a:pt x="1270482" y="146986"/>
                  <a:pt x="1252457" y="163142"/>
                  <a:pt x="1295159" y="156638"/>
                </a:cubicBezTo>
                <a:cubicBezTo>
                  <a:pt x="1331949" y="149798"/>
                  <a:pt x="1373653" y="145361"/>
                  <a:pt x="1409235" y="129033"/>
                </a:cubicBezTo>
                <a:cubicBezTo>
                  <a:pt x="1415767" y="124407"/>
                  <a:pt x="1431804" y="122656"/>
                  <a:pt x="1445051" y="125121"/>
                </a:cubicBezTo>
                <a:cubicBezTo>
                  <a:pt x="1447327" y="125546"/>
                  <a:pt x="1449439" y="126083"/>
                  <a:pt x="1451312" y="126712"/>
                </a:cubicBezTo>
                <a:cubicBezTo>
                  <a:pt x="1482072" y="124215"/>
                  <a:pt x="1594584" y="113058"/>
                  <a:pt x="1629619" y="110134"/>
                </a:cubicBezTo>
                <a:cubicBezTo>
                  <a:pt x="1632456" y="116077"/>
                  <a:pt x="1650172" y="105353"/>
                  <a:pt x="1661522" y="109162"/>
                </a:cubicBezTo>
                <a:cubicBezTo>
                  <a:pt x="1669650" y="112506"/>
                  <a:pt x="1676921" y="110032"/>
                  <a:pt x="1685412" y="109769"/>
                </a:cubicBezTo>
                <a:cubicBezTo>
                  <a:pt x="1696598" y="112397"/>
                  <a:pt x="1733078" y="107651"/>
                  <a:pt x="1742589" y="104247"/>
                </a:cubicBezTo>
                <a:cubicBezTo>
                  <a:pt x="1765318" y="92418"/>
                  <a:pt x="1816964" y="101202"/>
                  <a:pt x="1835848" y="92140"/>
                </a:cubicBezTo>
                <a:cubicBezTo>
                  <a:pt x="1842700" y="90809"/>
                  <a:pt x="1849404" y="90272"/>
                  <a:pt x="1855984" y="90226"/>
                </a:cubicBezTo>
                <a:lnTo>
                  <a:pt x="1874399" y="91225"/>
                </a:lnTo>
                <a:lnTo>
                  <a:pt x="1879635" y="93758"/>
                </a:lnTo>
                <a:lnTo>
                  <a:pt x="1890889" y="93131"/>
                </a:lnTo>
                <a:lnTo>
                  <a:pt x="1894113" y="93516"/>
                </a:lnTo>
                <a:cubicBezTo>
                  <a:pt x="1900274" y="94263"/>
                  <a:pt x="1906354" y="94915"/>
                  <a:pt x="1912372" y="95171"/>
                </a:cubicBezTo>
                <a:cubicBezTo>
                  <a:pt x="1904458" y="82466"/>
                  <a:pt x="1962258" y="95265"/>
                  <a:pt x="1945597" y="84991"/>
                </a:cubicBezTo>
                <a:cubicBezTo>
                  <a:pt x="1977288" y="84194"/>
                  <a:pt x="1953115" y="74625"/>
                  <a:pt x="1991209" y="83748"/>
                </a:cubicBezTo>
                <a:cubicBezTo>
                  <a:pt x="2040411" y="73360"/>
                  <a:pt x="2117969" y="77226"/>
                  <a:pt x="2156507" y="61462"/>
                </a:cubicBezTo>
                <a:cubicBezTo>
                  <a:pt x="2151720" y="67481"/>
                  <a:pt x="2172457" y="72150"/>
                  <a:pt x="2186821" y="69164"/>
                </a:cubicBezTo>
                <a:cubicBezTo>
                  <a:pt x="2170029" y="92779"/>
                  <a:pt x="2243615" y="47884"/>
                  <a:pt x="2256258" y="63999"/>
                </a:cubicBezTo>
                <a:cubicBezTo>
                  <a:pt x="2256882" y="49039"/>
                  <a:pt x="2321261" y="23672"/>
                  <a:pt x="2351561" y="35946"/>
                </a:cubicBezTo>
                <a:cubicBezTo>
                  <a:pt x="2397724" y="32950"/>
                  <a:pt x="2430412" y="20584"/>
                  <a:pt x="2478810" y="25528"/>
                </a:cubicBezTo>
                <a:cubicBezTo>
                  <a:pt x="2480312" y="23526"/>
                  <a:pt x="2482773" y="21851"/>
                  <a:pt x="2485897" y="20412"/>
                </a:cubicBezTo>
                <a:lnTo>
                  <a:pt x="2496348" y="16923"/>
                </a:lnTo>
                <a:lnTo>
                  <a:pt x="2498368" y="17177"/>
                </a:lnTo>
                <a:cubicBezTo>
                  <a:pt x="2506305" y="17222"/>
                  <a:pt x="2510369" y="16378"/>
                  <a:pt x="2512719" y="15144"/>
                </a:cubicBezTo>
                <a:lnTo>
                  <a:pt x="2514380" y="13338"/>
                </a:lnTo>
                <a:lnTo>
                  <a:pt x="2523761" y="11517"/>
                </a:lnTo>
                <a:lnTo>
                  <a:pt x="2540995" y="6780"/>
                </a:lnTo>
                <a:lnTo>
                  <a:pt x="2545390" y="6972"/>
                </a:lnTo>
                <a:lnTo>
                  <a:pt x="2573204" y="1504"/>
                </a:lnTo>
                <a:lnTo>
                  <a:pt x="2574142" y="1942"/>
                </a:lnTo>
                <a:cubicBezTo>
                  <a:pt x="2576879" y="2796"/>
                  <a:pt x="2580101" y="3191"/>
                  <a:pt x="2584407" y="2638"/>
                </a:cubicBezTo>
                <a:cubicBezTo>
                  <a:pt x="2585931" y="10988"/>
                  <a:pt x="2590190" y="5171"/>
                  <a:pt x="2602759" y="2800"/>
                </a:cubicBezTo>
                <a:cubicBezTo>
                  <a:pt x="2607932" y="15242"/>
                  <a:pt x="2638729" y="3977"/>
                  <a:pt x="2651951" y="9510"/>
                </a:cubicBezTo>
                <a:cubicBezTo>
                  <a:pt x="2661071" y="7488"/>
                  <a:pt x="2670809" y="5577"/>
                  <a:pt x="2681011" y="3867"/>
                </a:cubicBezTo>
                <a:lnTo>
                  <a:pt x="2762980" y="3009"/>
                </a:lnTo>
                <a:lnTo>
                  <a:pt x="2848823" y="13028"/>
                </a:lnTo>
                <a:cubicBezTo>
                  <a:pt x="2880576" y="13247"/>
                  <a:pt x="2908071" y="16967"/>
                  <a:pt x="2934945" y="14344"/>
                </a:cubicBezTo>
                <a:cubicBezTo>
                  <a:pt x="2945861" y="17238"/>
                  <a:pt x="2956151" y="18407"/>
                  <a:pt x="2966127" y="14075"/>
                </a:cubicBezTo>
                <a:cubicBezTo>
                  <a:pt x="2995758" y="15520"/>
                  <a:pt x="3002932" y="21707"/>
                  <a:pt x="3021708" y="16882"/>
                </a:cubicBezTo>
                <a:cubicBezTo>
                  <a:pt x="3038356" y="26888"/>
                  <a:pt x="3039342" y="23069"/>
                  <a:pt x="3047165" y="20204"/>
                </a:cubicBezTo>
                <a:lnTo>
                  <a:pt x="3048281" y="19999"/>
                </a:lnTo>
                <a:lnTo>
                  <a:pt x="3050556" y="21430"/>
                </a:lnTo>
                <a:lnTo>
                  <a:pt x="3055266" y="22091"/>
                </a:lnTo>
                <a:lnTo>
                  <a:pt x="3068122" y="21666"/>
                </a:lnTo>
                <a:lnTo>
                  <a:pt x="3072957" y="21137"/>
                </a:lnTo>
                <a:cubicBezTo>
                  <a:pt x="3076287" y="20908"/>
                  <a:pt x="3078500" y="20935"/>
                  <a:pt x="3080031" y="21146"/>
                </a:cubicBezTo>
                <a:lnTo>
                  <a:pt x="3080208" y="21264"/>
                </a:lnTo>
                <a:lnTo>
                  <a:pt x="3086834" y="21045"/>
                </a:lnTo>
                <a:cubicBezTo>
                  <a:pt x="3098016" y="20404"/>
                  <a:pt x="3108897" y="19526"/>
                  <a:pt x="3119255" y="18484"/>
                </a:cubicBezTo>
                <a:cubicBezTo>
                  <a:pt x="3128014" y="25052"/>
                  <a:pt x="3166285" y="17294"/>
                  <a:pt x="3162097" y="29675"/>
                </a:cubicBezTo>
                <a:cubicBezTo>
                  <a:pt x="3176068" y="28635"/>
                  <a:pt x="3184519" y="23495"/>
                  <a:pt x="3179814" y="31616"/>
                </a:cubicBezTo>
                <a:cubicBezTo>
                  <a:pt x="3184413" y="31507"/>
                  <a:pt x="3187247" y="32197"/>
                  <a:pt x="3189277" y="33278"/>
                </a:cubicBezTo>
                <a:lnTo>
                  <a:pt x="3189864" y="33787"/>
                </a:lnTo>
                <a:lnTo>
                  <a:pt x="3220947" y="31275"/>
                </a:lnTo>
                <a:lnTo>
                  <a:pt x="3225074" y="31886"/>
                </a:lnTo>
                <a:lnTo>
                  <a:pt x="3245333" y="29038"/>
                </a:lnTo>
                <a:lnTo>
                  <a:pt x="3255801" y="28213"/>
                </a:lnTo>
                <a:lnTo>
                  <a:pt x="3258758" y="26649"/>
                </a:lnTo>
                <a:cubicBezTo>
                  <a:pt x="3261951" y="25700"/>
                  <a:pt x="3266527" y="25290"/>
                  <a:pt x="3274206" y="26105"/>
                </a:cubicBezTo>
                <a:lnTo>
                  <a:pt x="3275983" y="26544"/>
                </a:lnTo>
                <a:lnTo>
                  <a:pt x="3288723" y="24230"/>
                </a:lnTo>
                <a:cubicBezTo>
                  <a:pt x="3292826" y="23160"/>
                  <a:pt x="3296458" y="21799"/>
                  <a:pt x="3299399" y="20035"/>
                </a:cubicBezTo>
                <a:cubicBezTo>
                  <a:pt x="3342779" y="29462"/>
                  <a:pt x="3383709" y="20837"/>
                  <a:pt x="3430794" y="22468"/>
                </a:cubicBezTo>
                <a:cubicBezTo>
                  <a:pt x="3451149" y="37134"/>
                  <a:pt x="3532512" y="19177"/>
                  <a:pt x="3544201" y="4956"/>
                </a:cubicBezTo>
                <a:cubicBezTo>
                  <a:pt x="3544465" y="17417"/>
                  <a:pt x="3603467" y="450"/>
                  <a:pt x="3618686" y="9"/>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6651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8F865-88E2-BA77-9067-0A2039F9C144}"/>
              </a:ext>
            </a:extLst>
          </p:cNvPr>
          <p:cNvSpPr>
            <a:spLocks noGrp="1"/>
          </p:cNvSpPr>
          <p:nvPr>
            <p:ph type="title"/>
          </p:nvPr>
        </p:nvSpPr>
        <p:spPr>
          <a:xfrm>
            <a:off x="1137034" y="609600"/>
            <a:ext cx="6478417" cy="1322887"/>
          </a:xfrm>
        </p:spPr>
        <p:txBody>
          <a:bodyPr>
            <a:normAutofit/>
          </a:bodyPr>
          <a:lstStyle/>
          <a:p>
            <a:r>
              <a:rPr lang="en-US" dirty="0"/>
              <a:t>Agenda</a:t>
            </a:r>
            <a:endParaRPr lang="en-IL" dirty="0"/>
          </a:p>
        </p:txBody>
      </p:sp>
      <p:sp>
        <p:nvSpPr>
          <p:cNvPr id="12" name="Freeform: Shape 11">
            <a:extLst>
              <a:ext uri="{FF2B5EF4-FFF2-40B4-BE49-F238E27FC236}">
                <a16:creationId xmlns:a16="http://schemas.microsoft.com/office/drawing/2014/main" id="{C1657055-16FE-41A2-B207-7880F6DCA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4" y="2"/>
            <a:ext cx="7602076" cy="470844"/>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484277C-B91A-87FD-F961-198668E19CA4}"/>
              </a:ext>
            </a:extLst>
          </p:cNvPr>
          <p:cNvSpPr>
            <a:spLocks noGrp="1"/>
          </p:cNvSpPr>
          <p:nvPr>
            <p:ph idx="1"/>
          </p:nvPr>
        </p:nvSpPr>
        <p:spPr>
          <a:xfrm>
            <a:off x="1137035" y="2194102"/>
            <a:ext cx="6260052" cy="3230883"/>
          </a:xfrm>
        </p:spPr>
        <p:txBody>
          <a:bodyPr>
            <a:normAutofit/>
          </a:bodyPr>
          <a:lstStyle/>
          <a:p>
            <a:r>
              <a:rPr lang="en-US" sz="2000" dirty="0"/>
              <a:t>Problem</a:t>
            </a:r>
          </a:p>
          <a:p>
            <a:r>
              <a:rPr lang="en-US" sz="2000" dirty="0"/>
              <a:t>Solution</a:t>
            </a:r>
          </a:p>
          <a:p>
            <a:r>
              <a:rPr lang="en-US" sz="2000" dirty="0"/>
              <a:t>Model architecture</a:t>
            </a:r>
          </a:p>
          <a:p>
            <a:r>
              <a:rPr lang="en-US" sz="2000" dirty="0"/>
              <a:t>Challenges</a:t>
            </a:r>
          </a:p>
          <a:p>
            <a:endParaRPr lang="en-IL" sz="2000" dirty="0"/>
          </a:p>
        </p:txBody>
      </p:sp>
      <p:sp>
        <p:nvSpPr>
          <p:cNvPr id="14" name="Freeform: Shape 13">
            <a:extLst>
              <a:ext uri="{FF2B5EF4-FFF2-40B4-BE49-F238E27FC236}">
                <a16:creationId xmlns:a16="http://schemas.microsoft.com/office/drawing/2014/main" id="{F3BD3BB9-3CB5-4253-A27D-6B7904723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9827"/>
            <a:ext cx="10680562" cy="1078174"/>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aptop Secure">
            <a:extLst>
              <a:ext uri="{FF2B5EF4-FFF2-40B4-BE49-F238E27FC236}">
                <a16:creationId xmlns:a16="http://schemas.microsoft.com/office/drawing/2014/main" id="{88560EBA-ECE5-BC57-0C32-C5A4085114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3123" y="1662682"/>
            <a:ext cx="3521122" cy="3521122"/>
          </a:xfrm>
          <a:prstGeom prst="rect">
            <a:avLst/>
          </a:prstGeom>
        </p:spPr>
      </p:pic>
    </p:spTree>
    <p:extLst>
      <p:ext uri="{BB962C8B-B14F-4D97-AF65-F5344CB8AC3E}">
        <p14:creationId xmlns:p14="http://schemas.microsoft.com/office/powerpoint/2010/main" val="1319659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8470751-4046-4A07-86D0-382F36ED5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3065B39-1A0B-A4D6-64F2-9ADC99AA1959}"/>
              </a:ext>
            </a:extLst>
          </p:cNvPr>
          <p:cNvSpPr>
            <a:spLocks noGrp="1"/>
          </p:cNvSpPr>
          <p:nvPr>
            <p:ph type="title"/>
          </p:nvPr>
        </p:nvSpPr>
        <p:spPr>
          <a:xfrm>
            <a:off x="1137036" y="741082"/>
            <a:ext cx="10005161" cy="949606"/>
          </a:xfrm>
        </p:spPr>
        <p:txBody>
          <a:bodyPr vert="horz" lIns="91440" tIns="45720" rIns="91440" bIns="45720" rtlCol="0">
            <a:normAutofit/>
          </a:bodyPr>
          <a:lstStyle/>
          <a:p>
            <a:pPr algn="ctr"/>
            <a:r>
              <a:rPr lang="en-US" kern="1200" dirty="0">
                <a:latin typeface="+mj-lt"/>
                <a:ea typeface="+mj-ea"/>
                <a:cs typeface="+mj-cs"/>
              </a:rPr>
              <a:t>Architecture</a:t>
            </a:r>
          </a:p>
        </p:txBody>
      </p:sp>
      <p:sp>
        <p:nvSpPr>
          <p:cNvPr id="17" name="Freeform: Shape 16">
            <a:extLst>
              <a:ext uri="{FF2B5EF4-FFF2-40B4-BE49-F238E27FC236}">
                <a16:creationId xmlns:a16="http://schemas.microsoft.com/office/drawing/2014/main" id="{798DAB7D-3A31-4ABA-87BC-3DC434358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picture containing text, screenshot, diagram, line&#10;&#10;Description automatically generated">
            <a:extLst>
              <a:ext uri="{FF2B5EF4-FFF2-40B4-BE49-F238E27FC236}">
                <a16:creationId xmlns:a16="http://schemas.microsoft.com/office/drawing/2014/main" id="{10D2E3F4-323F-23E4-79BF-E48C0E5F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925" y="3634334"/>
            <a:ext cx="3704201" cy="2180911"/>
          </a:xfrm>
          <a:prstGeom prst="rect">
            <a:avLst/>
          </a:prstGeom>
        </p:spPr>
      </p:pic>
      <p:pic>
        <p:nvPicPr>
          <p:cNvPr id="8" name="Picture 7" descr="A picture containing text, sketch, diagram, drawing&#10;&#10;Description automatically generated">
            <a:extLst>
              <a:ext uri="{FF2B5EF4-FFF2-40B4-BE49-F238E27FC236}">
                <a16:creationId xmlns:a16="http://schemas.microsoft.com/office/drawing/2014/main" id="{F214B352-4677-9C1E-AA0D-991901F29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491" y="3294937"/>
            <a:ext cx="4869035" cy="2520308"/>
          </a:xfrm>
          <a:prstGeom prst="rect">
            <a:avLst/>
          </a:prstGeom>
        </p:spPr>
      </p:pic>
      <p:sp>
        <p:nvSpPr>
          <p:cNvPr id="9" name="TextBox 8">
            <a:extLst>
              <a:ext uri="{FF2B5EF4-FFF2-40B4-BE49-F238E27FC236}">
                <a16:creationId xmlns:a16="http://schemas.microsoft.com/office/drawing/2014/main" id="{0FB225C7-A534-0C15-F4D2-4D71671A038A}"/>
              </a:ext>
            </a:extLst>
          </p:cNvPr>
          <p:cNvSpPr txBox="1"/>
          <p:nvPr/>
        </p:nvSpPr>
        <p:spPr>
          <a:xfrm>
            <a:off x="1234306" y="2876115"/>
            <a:ext cx="3067645" cy="338875"/>
          </a:xfrm>
          <a:prstGeom prst="rect">
            <a:avLst/>
          </a:prstGeom>
          <a:noFill/>
        </p:spPr>
        <p:txBody>
          <a:bodyPr wrap="square" rtlCol="0">
            <a:spAutoFit/>
          </a:bodyPr>
          <a:lstStyle/>
          <a:p>
            <a:pPr defTabSz="813816">
              <a:spcAft>
                <a:spcPts val="600"/>
              </a:spcAft>
            </a:pPr>
            <a:r>
              <a:rPr lang="en-US" sz="1602" b="1" kern="1200">
                <a:solidFill>
                  <a:schemeClr val="tx1"/>
                </a:solidFill>
                <a:latin typeface="+mn-lt"/>
                <a:ea typeface="+mn-ea"/>
                <a:cs typeface="+mn-cs"/>
              </a:rPr>
              <a:t>Faster-RCNN</a:t>
            </a:r>
            <a:endParaRPr lang="en-IL" b="1"/>
          </a:p>
        </p:txBody>
      </p:sp>
      <p:sp>
        <p:nvSpPr>
          <p:cNvPr id="10" name="TextBox 9">
            <a:extLst>
              <a:ext uri="{FF2B5EF4-FFF2-40B4-BE49-F238E27FC236}">
                <a16:creationId xmlns:a16="http://schemas.microsoft.com/office/drawing/2014/main" id="{1393F456-28B7-2119-0333-7798022E2B97}"/>
              </a:ext>
            </a:extLst>
          </p:cNvPr>
          <p:cNvSpPr txBox="1"/>
          <p:nvPr/>
        </p:nvSpPr>
        <p:spPr>
          <a:xfrm>
            <a:off x="7080887" y="2876115"/>
            <a:ext cx="3067645" cy="338875"/>
          </a:xfrm>
          <a:prstGeom prst="rect">
            <a:avLst/>
          </a:prstGeom>
          <a:noFill/>
        </p:spPr>
        <p:txBody>
          <a:bodyPr wrap="square" rtlCol="0">
            <a:spAutoFit/>
          </a:bodyPr>
          <a:lstStyle/>
          <a:p>
            <a:pPr defTabSz="813816">
              <a:spcAft>
                <a:spcPts val="600"/>
              </a:spcAft>
            </a:pPr>
            <a:r>
              <a:rPr lang="en-US" sz="1602" b="1" kern="1200">
                <a:solidFill>
                  <a:schemeClr val="tx1"/>
                </a:solidFill>
                <a:latin typeface="+mn-lt"/>
                <a:ea typeface="+mn-ea"/>
                <a:cs typeface="+mn-cs"/>
              </a:rPr>
              <a:t>YOLO</a:t>
            </a:r>
            <a:endParaRPr lang="en-IL" b="1"/>
          </a:p>
        </p:txBody>
      </p:sp>
      <p:sp>
        <p:nvSpPr>
          <p:cNvPr id="2" name="TextBox 1">
            <a:extLst>
              <a:ext uri="{FF2B5EF4-FFF2-40B4-BE49-F238E27FC236}">
                <a16:creationId xmlns:a16="http://schemas.microsoft.com/office/drawing/2014/main" id="{BA29B7AE-B47E-D5E0-8B7E-9C3CA818D7A1}"/>
              </a:ext>
            </a:extLst>
          </p:cNvPr>
          <p:cNvSpPr txBox="1"/>
          <p:nvPr/>
        </p:nvSpPr>
        <p:spPr>
          <a:xfrm>
            <a:off x="823055" y="1690688"/>
            <a:ext cx="10545890" cy="369332"/>
          </a:xfrm>
          <a:prstGeom prst="rect">
            <a:avLst/>
          </a:prstGeom>
          <a:noFill/>
        </p:spPr>
        <p:txBody>
          <a:bodyPr wrap="square" rtlCol="0">
            <a:spAutoFit/>
          </a:bodyPr>
          <a:lstStyle/>
          <a:p>
            <a:pPr algn="ctr"/>
            <a:r>
              <a:rPr lang="en-US" dirty="0"/>
              <a:t>Models Architecture</a:t>
            </a:r>
            <a:endParaRPr lang="en-IL" dirty="0"/>
          </a:p>
        </p:txBody>
      </p:sp>
    </p:spTree>
    <p:extLst>
      <p:ext uri="{BB962C8B-B14F-4D97-AF65-F5344CB8AC3E}">
        <p14:creationId xmlns:p14="http://schemas.microsoft.com/office/powerpoint/2010/main" val="172481769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1ADC1-27D5-44FC-1DF7-ECC921042B4D}"/>
              </a:ext>
            </a:extLst>
          </p:cNvPr>
          <p:cNvSpPr>
            <a:spLocks noGrp="1"/>
          </p:cNvSpPr>
          <p:nvPr>
            <p:ph type="title"/>
          </p:nvPr>
        </p:nvSpPr>
        <p:spPr>
          <a:xfrm>
            <a:off x="6513788" y="365125"/>
            <a:ext cx="4840010" cy="1807305"/>
          </a:xfrm>
        </p:spPr>
        <p:txBody>
          <a:bodyPr>
            <a:normAutofit/>
          </a:bodyPr>
          <a:lstStyle/>
          <a:p>
            <a:r>
              <a:rPr lang="en-US" dirty="0"/>
              <a:t>Challenges</a:t>
            </a:r>
            <a:endParaRPr lang="en-IL" dirty="0"/>
          </a:p>
        </p:txBody>
      </p:sp>
      <p:pic>
        <p:nvPicPr>
          <p:cNvPr id="5" name="Picture 4" descr="Arrows pointing right while one points left">
            <a:extLst>
              <a:ext uri="{FF2B5EF4-FFF2-40B4-BE49-F238E27FC236}">
                <a16:creationId xmlns:a16="http://schemas.microsoft.com/office/drawing/2014/main" id="{7768510F-3BDF-DF65-2B7A-122AE27B031B}"/>
              </a:ext>
            </a:extLst>
          </p:cNvPr>
          <p:cNvPicPr>
            <a:picLocks noChangeAspect="1"/>
          </p:cNvPicPr>
          <p:nvPr/>
        </p:nvPicPr>
        <p:blipFill rotWithShape="1">
          <a:blip r:embed="rId2"/>
          <a:srcRect l="27967" r="1249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1FC24718-98C4-78B0-3573-E781E2747A22}"/>
              </a:ext>
            </a:extLst>
          </p:cNvPr>
          <p:cNvSpPr>
            <a:spLocks noGrp="1"/>
          </p:cNvSpPr>
          <p:nvPr>
            <p:ph idx="1"/>
          </p:nvPr>
        </p:nvSpPr>
        <p:spPr>
          <a:xfrm>
            <a:off x="6513788" y="2333297"/>
            <a:ext cx="4840010" cy="3843666"/>
          </a:xfrm>
        </p:spPr>
        <p:txBody>
          <a:bodyPr>
            <a:normAutofit/>
          </a:bodyPr>
          <a:lstStyle/>
          <a:p>
            <a:pPr>
              <a:lnSpc>
                <a:spcPct val="300000"/>
              </a:lnSpc>
            </a:pPr>
            <a:r>
              <a:rPr lang="en-US" sz="2000" dirty="0"/>
              <a:t>Data</a:t>
            </a:r>
          </a:p>
          <a:p>
            <a:pPr>
              <a:lnSpc>
                <a:spcPct val="300000"/>
              </a:lnSpc>
            </a:pPr>
            <a:r>
              <a:rPr lang="en-US" sz="2000" dirty="0"/>
              <a:t>Overfitting</a:t>
            </a:r>
          </a:p>
          <a:p>
            <a:pPr>
              <a:lnSpc>
                <a:spcPct val="300000"/>
              </a:lnSpc>
            </a:pPr>
            <a:r>
              <a:rPr lang="en-US" sz="2000" dirty="0"/>
              <a:t>False positives</a:t>
            </a:r>
            <a:endParaRPr lang="en-IL" sz="2000" dirty="0"/>
          </a:p>
        </p:txBody>
      </p:sp>
    </p:spTree>
    <p:extLst>
      <p:ext uri="{BB962C8B-B14F-4D97-AF65-F5344CB8AC3E}">
        <p14:creationId xmlns:p14="http://schemas.microsoft.com/office/powerpoint/2010/main" val="42553299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BF849-92E1-DE8D-8343-72472AC5EE5D}"/>
              </a:ext>
            </a:extLst>
          </p:cNvPr>
          <p:cNvSpPr>
            <a:spLocks noGrp="1"/>
          </p:cNvSpPr>
          <p:nvPr>
            <p:ph type="title"/>
          </p:nvPr>
        </p:nvSpPr>
        <p:spPr>
          <a:xfrm>
            <a:off x="6590662" y="4267832"/>
            <a:ext cx="4805996" cy="1297115"/>
          </a:xfrm>
        </p:spPr>
        <p:txBody>
          <a:bodyPr vert="horz" lIns="91440" tIns="45720" rIns="91440" bIns="45720" rtlCol="0" anchor="t">
            <a:normAutofit/>
          </a:bodyPr>
          <a:lstStyle/>
          <a:p>
            <a:pPr algn="ctr"/>
            <a:r>
              <a:rPr lang="en-US" sz="4000" kern="1200" dirty="0">
                <a:solidFill>
                  <a:schemeClr val="tx2"/>
                </a:solidFill>
                <a:latin typeface="+mj-lt"/>
                <a:ea typeface="+mj-ea"/>
                <a:cs typeface="+mj-cs"/>
              </a:rPr>
              <a:t>Q&amp;A</a:t>
            </a:r>
          </a:p>
        </p:txBody>
      </p:sp>
      <p:pic>
        <p:nvPicPr>
          <p:cNvPr id="6" name="Graphic 5" descr="Question mark">
            <a:extLst>
              <a:ext uri="{FF2B5EF4-FFF2-40B4-BE49-F238E27FC236}">
                <a16:creationId xmlns:a16="http://schemas.microsoft.com/office/drawing/2014/main" id="{071B41C2-BF44-7404-1657-C0D150D541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97544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D9F2EB-32CF-ADB0-4252-03BE2182E7F3}"/>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kern="1200">
                <a:solidFill>
                  <a:schemeClr val="tx1"/>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5B195753-DB60-5A57-260C-6122ABFD09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6253" y="957860"/>
            <a:ext cx="4942280" cy="4942280"/>
          </a:xfrm>
          <a:prstGeom prst="rect">
            <a:avLst/>
          </a:prstGeom>
        </p:spPr>
      </p:pic>
    </p:spTree>
    <p:extLst>
      <p:ext uri="{BB962C8B-B14F-4D97-AF65-F5344CB8AC3E}">
        <p14:creationId xmlns:p14="http://schemas.microsoft.com/office/powerpoint/2010/main" val="167057720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3D702E-F4E0-47FC-A74C-ECD9647A8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0639C4-14F8-E510-8E60-5FBC2ABE3B7D}"/>
              </a:ext>
            </a:extLst>
          </p:cNvPr>
          <p:cNvSpPr>
            <a:spLocks noGrp="1"/>
          </p:cNvSpPr>
          <p:nvPr>
            <p:ph type="title"/>
          </p:nvPr>
        </p:nvSpPr>
        <p:spPr>
          <a:xfrm>
            <a:off x="1524000" y="3851974"/>
            <a:ext cx="9144000" cy="1152663"/>
          </a:xfrm>
        </p:spPr>
        <p:txBody>
          <a:bodyPr vert="horz" lIns="91440" tIns="45720" rIns="91440" bIns="45720" rtlCol="0" anchor="b">
            <a:normAutofit/>
          </a:bodyPr>
          <a:lstStyle/>
          <a:p>
            <a:pPr algn="ctr"/>
            <a:r>
              <a:rPr lang="en-US" dirty="0"/>
              <a:t>Problem</a:t>
            </a:r>
          </a:p>
        </p:txBody>
      </p:sp>
      <p:pic>
        <p:nvPicPr>
          <p:cNvPr id="4" name="Picture 3" descr="3D black question marks with one yellow question mark">
            <a:extLst>
              <a:ext uri="{FF2B5EF4-FFF2-40B4-BE49-F238E27FC236}">
                <a16:creationId xmlns:a16="http://schemas.microsoft.com/office/drawing/2014/main" id="{969D8597-1D97-5E04-3544-4DF5AE2F35EA}"/>
              </a:ext>
            </a:extLst>
          </p:cNvPr>
          <p:cNvPicPr>
            <a:picLocks noChangeAspect="1"/>
          </p:cNvPicPr>
          <p:nvPr/>
        </p:nvPicPr>
        <p:blipFill rotWithShape="1">
          <a:blip r:embed="rId2"/>
          <a:srcRect b="403"/>
          <a:stretch/>
        </p:blipFill>
        <p:spPr>
          <a:xfrm>
            <a:off x="838201" y="10"/>
            <a:ext cx="10484412" cy="3811394"/>
          </a:xfrm>
          <a:custGeom>
            <a:avLst/>
            <a:gdLst/>
            <a:ahLst/>
            <a:cxnLst/>
            <a:rect l="l" t="t" r="r" b="b"/>
            <a:pathLst>
              <a:path w="10484412" h="3811404">
                <a:moveTo>
                  <a:pt x="0" y="3811403"/>
                </a:moveTo>
                <a:lnTo>
                  <a:pt x="10484412" y="3811403"/>
                </a:lnTo>
                <a:lnTo>
                  <a:pt x="10484412" y="3811404"/>
                </a:lnTo>
                <a:lnTo>
                  <a:pt x="0" y="3811404"/>
                </a:lnTo>
                <a:close/>
                <a:moveTo>
                  <a:pt x="181717" y="0"/>
                </a:moveTo>
                <a:lnTo>
                  <a:pt x="10224015" y="0"/>
                </a:lnTo>
                <a:cubicBezTo>
                  <a:pt x="10261561" y="45054"/>
                  <a:pt x="10301611" y="85103"/>
                  <a:pt x="10369193" y="110134"/>
                </a:cubicBezTo>
                <a:cubicBezTo>
                  <a:pt x="10321635" y="167704"/>
                  <a:pt x="10236530" y="182722"/>
                  <a:pt x="10173954" y="222771"/>
                </a:cubicBezTo>
                <a:cubicBezTo>
                  <a:pt x="10168948" y="255310"/>
                  <a:pt x="10269071" y="245298"/>
                  <a:pt x="10241537" y="317887"/>
                </a:cubicBezTo>
                <a:cubicBezTo>
                  <a:pt x="10206494" y="418008"/>
                  <a:pt x="10241537" y="528142"/>
                  <a:pt x="10071328" y="573196"/>
                </a:cubicBezTo>
                <a:cubicBezTo>
                  <a:pt x="10023770" y="668312"/>
                  <a:pt x="10008751" y="820997"/>
                  <a:pt x="10113880" y="913610"/>
                </a:cubicBezTo>
                <a:cubicBezTo>
                  <a:pt x="10271573" y="1048774"/>
                  <a:pt x="10244040" y="1138885"/>
                  <a:pt x="10036285" y="1216478"/>
                </a:cubicBezTo>
                <a:cubicBezTo>
                  <a:pt x="10011255" y="1226491"/>
                  <a:pt x="9978715" y="1231497"/>
                  <a:pt x="9966200" y="1256528"/>
                </a:cubicBezTo>
                <a:cubicBezTo>
                  <a:pt x="9986224" y="1289067"/>
                  <a:pt x="10031280" y="1281557"/>
                  <a:pt x="10063819" y="1289067"/>
                </a:cubicBezTo>
                <a:cubicBezTo>
                  <a:pt x="10211500" y="1324110"/>
                  <a:pt x="10214003" y="1324110"/>
                  <a:pt x="10176457" y="1441752"/>
                </a:cubicBezTo>
                <a:cubicBezTo>
                  <a:pt x="10163942" y="1476795"/>
                  <a:pt x="10188972" y="1491813"/>
                  <a:pt x="10211500" y="1511838"/>
                </a:cubicBezTo>
                <a:cubicBezTo>
                  <a:pt x="10296604" y="1591936"/>
                  <a:pt x="10296604" y="1594439"/>
                  <a:pt x="10206494" y="1664523"/>
                </a:cubicBezTo>
                <a:cubicBezTo>
                  <a:pt x="10181463" y="1684547"/>
                  <a:pt x="10163942" y="1704572"/>
                  <a:pt x="10151426" y="1732106"/>
                </a:cubicBezTo>
                <a:cubicBezTo>
                  <a:pt x="10128899" y="1782166"/>
                  <a:pt x="10128899" y="1822216"/>
                  <a:pt x="10208996" y="1847246"/>
                </a:cubicBezTo>
                <a:cubicBezTo>
                  <a:pt x="10266568" y="1864767"/>
                  <a:pt x="10296604" y="1884791"/>
                  <a:pt x="10299107" y="1939858"/>
                </a:cubicBezTo>
                <a:cubicBezTo>
                  <a:pt x="10299107" y="1987416"/>
                  <a:pt x="10306617" y="2017452"/>
                  <a:pt x="10244040" y="2037477"/>
                </a:cubicBezTo>
                <a:cubicBezTo>
                  <a:pt x="10193979" y="2054998"/>
                  <a:pt x="10178960" y="2090041"/>
                  <a:pt x="10183966" y="2130089"/>
                </a:cubicBezTo>
                <a:cubicBezTo>
                  <a:pt x="10193979" y="2230211"/>
                  <a:pt x="10126396" y="2287781"/>
                  <a:pt x="10013758" y="2335339"/>
                </a:cubicBezTo>
                <a:cubicBezTo>
                  <a:pt x="9908629" y="2377890"/>
                  <a:pt x="9813513" y="2437963"/>
                  <a:pt x="9715893" y="2493030"/>
                </a:cubicBezTo>
                <a:cubicBezTo>
                  <a:pt x="9605758" y="2553103"/>
                  <a:pt x="9480605" y="2590649"/>
                  <a:pt x="9347942" y="2623189"/>
                </a:cubicBezTo>
                <a:cubicBezTo>
                  <a:pt x="9370469" y="2665740"/>
                  <a:pt x="9453071" y="2640710"/>
                  <a:pt x="9460580" y="2700783"/>
                </a:cubicBezTo>
                <a:cubicBezTo>
                  <a:pt x="9255329" y="2753346"/>
                  <a:pt x="9060089" y="2833444"/>
                  <a:pt x="8827305" y="2855971"/>
                </a:cubicBezTo>
                <a:cubicBezTo>
                  <a:pt x="9015035" y="2843456"/>
                  <a:pt x="9182740" y="2908535"/>
                  <a:pt x="9360458" y="2926056"/>
                </a:cubicBezTo>
                <a:cubicBezTo>
                  <a:pt x="9377980" y="2961099"/>
                  <a:pt x="9337930" y="2951087"/>
                  <a:pt x="9322912" y="2958595"/>
                </a:cubicBezTo>
                <a:cubicBezTo>
                  <a:pt x="9307893" y="2963602"/>
                  <a:pt x="9287869" y="2966105"/>
                  <a:pt x="9285366" y="2991135"/>
                </a:cubicBezTo>
                <a:cubicBezTo>
                  <a:pt x="9370469" y="3023675"/>
                  <a:pt x="9478102" y="2998644"/>
                  <a:pt x="9565709" y="3033687"/>
                </a:cubicBezTo>
                <a:cubicBezTo>
                  <a:pt x="9543182" y="3083748"/>
                  <a:pt x="9468090" y="3056214"/>
                  <a:pt x="9435550" y="3096263"/>
                </a:cubicBezTo>
                <a:cubicBezTo>
                  <a:pt x="9518151" y="3101269"/>
                  <a:pt x="9593243" y="3103772"/>
                  <a:pt x="9668335" y="3113784"/>
                </a:cubicBezTo>
                <a:cubicBezTo>
                  <a:pt x="9725905" y="3121294"/>
                  <a:pt x="9740924" y="3163845"/>
                  <a:pt x="9700875" y="3193882"/>
                </a:cubicBezTo>
                <a:cubicBezTo>
                  <a:pt x="9665832" y="3221415"/>
                  <a:pt x="9613268" y="3223918"/>
                  <a:pt x="9565709" y="3236434"/>
                </a:cubicBezTo>
                <a:cubicBezTo>
                  <a:pt x="9232801" y="3319034"/>
                  <a:pt x="8882372" y="3351573"/>
                  <a:pt x="8529440" y="3364088"/>
                </a:cubicBezTo>
                <a:cubicBezTo>
                  <a:pt x="7961245" y="3386616"/>
                  <a:pt x="7393049" y="3394125"/>
                  <a:pt x="6827357" y="3419155"/>
                </a:cubicBezTo>
                <a:cubicBezTo>
                  <a:pt x="6481933" y="3434173"/>
                  <a:pt x="6136510" y="3456701"/>
                  <a:pt x="5788584" y="3456701"/>
                </a:cubicBezTo>
                <a:cubicBezTo>
                  <a:pt x="5415628" y="3456701"/>
                  <a:pt x="5042671" y="3464210"/>
                  <a:pt x="4669714" y="3411646"/>
                </a:cubicBezTo>
                <a:cubicBezTo>
                  <a:pt x="4479481" y="3384113"/>
                  <a:pt x="4279236" y="3396628"/>
                  <a:pt x="4086500" y="3376603"/>
                </a:cubicBezTo>
                <a:cubicBezTo>
                  <a:pt x="3793641" y="3346568"/>
                  <a:pt x="3500782" y="3306518"/>
                  <a:pt x="3210426" y="3256458"/>
                </a:cubicBezTo>
                <a:cubicBezTo>
                  <a:pt x="3117813" y="3241439"/>
                  <a:pt x="3007678" y="3231428"/>
                  <a:pt x="2937592" y="3166348"/>
                </a:cubicBezTo>
                <a:cubicBezTo>
                  <a:pt x="2824954" y="3211403"/>
                  <a:pt x="2757372" y="3131305"/>
                  <a:pt x="2669765" y="3106275"/>
                </a:cubicBezTo>
                <a:cubicBezTo>
                  <a:pt x="2634722" y="3096263"/>
                  <a:pt x="2592169" y="3081245"/>
                  <a:pt x="2597176" y="3048705"/>
                </a:cubicBezTo>
                <a:cubicBezTo>
                  <a:pt x="2604685" y="3006154"/>
                  <a:pt x="2654746" y="2978620"/>
                  <a:pt x="2702304" y="2986130"/>
                </a:cubicBezTo>
                <a:cubicBezTo>
                  <a:pt x="2849986" y="3011160"/>
                  <a:pt x="2985150" y="2948584"/>
                  <a:pt x="3137838" y="2956093"/>
                </a:cubicBezTo>
                <a:cubicBezTo>
                  <a:pt x="3005175" y="2933565"/>
                  <a:pt x="2872513" y="2908535"/>
                  <a:pt x="2739850" y="2886007"/>
                </a:cubicBezTo>
                <a:cubicBezTo>
                  <a:pt x="2940095" y="2863480"/>
                  <a:pt x="3132831" y="2896020"/>
                  <a:pt x="3328071" y="2913541"/>
                </a:cubicBezTo>
                <a:cubicBezTo>
                  <a:pt x="3390647" y="2921050"/>
                  <a:pt x="3485763" y="2968608"/>
                  <a:pt x="3503285" y="2898523"/>
                </a:cubicBezTo>
                <a:cubicBezTo>
                  <a:pt x="3513297" y="2850965"/>
                  <a:pt x="3410671" y="2850965"/>
                  <a:pt x="3350598" y="2838450"/>
                </a:cubicBezTo>
                <a:cubicBezTo>
                  <a:pt x="3090279" y="2785886"/>
                  <a:pt x="2824954" y="2758353"/>
                  <a:pt x="2562133" y="2725813"/>
                </a:cubicBezTo>
                <a:cubicBezTo>
                  <a:pt x="2537102" y="2723310"/>
                  <a:pt x="2504562" y="2725813"/>
                  <a:pt x="2487041" y="2715801"/>
                </a:cubicBezTo>
                <a:cubicBezTo>
                  <a:pt x="2354378" y="2633200"/>
                  <a:pt x="2184170" y="2608170"/>
                  <a:pt x="1998943" y="2548097"/>
                </a:cubicBezTo>
                <a:cubicBezTo>
                  <a:pt x="2116587" y="2515558"/>
                  <a:pt x="2196685" y="2575630"/>
                  <a:pt x="2294304" y="2560612"/>
                </a:cubicBezTo>
                <a:cubicBezTo>
                  <a:pt x="2196685" y="2498036"/>
                  <a:pt x="2079041" y="2488024"/>
                  <a:pt x="1978918" y="2455485"/>
                </a:cubicBezTo>
                <a:cubicBezTo>
                  <a:pt x="1906330" y="2430454"/>
                  <a:pt x="1635999" y="2357866"/>
                  <a:pt x="1595950" y="2335339"/>
                </a:cubicBezTo>
                <a:cubicBezTo>
                  <a:pt x="1473299" y="2267756"/>
                  <a:pt x="1315606" y="2237720"/>
                  <a:pt x="1215483" y="2145108"/>
                </a:cubicBezTo>
                <a:cubicBezTo>
                  <a:pt x="1145398" y="2080028"/>
                  <a:pt x="1025251" y="2095047"/>
                  <a:pt x="942649" y="2049992"/>
                </a:cubicBezTo>
                <a:cubicBezTo>
                  <a:pt x="912613" y="2004937"/>
                  <a:pt x="972686" y="1994925"/>
                  <a:pt x="992711" y="1969894"/>
                </a:cubicBezTo>
                <a:cubicBezTo>
                  <a:pt x="1020244" y="1939858"/>
                  <a:pt x="972686" y="1922337"/>
                  <a:pt x="960170" y="1884791"/>
                </a:cubicBezTo>
                <a:cubicBezTo>
                  <a:pt x="1117863" y="1922337"/>
                  <a:pt x="1268048" y="1944864"/>
                  <a:pt x="1448268" y="1957380"/>
                </a:cubicBezTo>
                <a:cubicBezTo>
                  <a:pt x="1390698" y="1897306"/>
                  <a:pt x="1318109" y="1927343"/>
                  <a:pt x="1270551" y="1904815"/>
                </a:cubicBezTo>
                <a:cubicBezTo>
                  <a:pt x="1238011" y="1889797"/>
                  <a:pt x="1190453" y="1884791"/>
                  <a:pt x="1200466" y="1849749"/>
                </a:cubicBezTo>
                <a:cubicBezTo>
                  <a:pt x="1207974" y="1822216"/>
                  <a:pt x="1248023" y="1824718"/>
                  <a:pt x="1278060" y="1827221"/>
                </a:cubicBezTo>
                <a:cubicBezTo>
                  <a:pt x="1393201" y="1834730"/>
                  <a:pt x="1503336" y="1834730"/>
                  <a:pt x="1615974" y="1764645"/>
                </a:cubicBezTo>
                <a:cubicBezTo>
                  <a:pt x="1338134" y="1669530"/>
                  <a:pt x="1015238" y="1717087"/>
                  <a:pt x="767434" y="1576917"/>
                </a:cubicBezTo>
                <a:cubicBezTo>
                  <a:pt x="802477" y="1531862"/>
                  <a:pt x="852539" y="1554390"/>
                  <a:pt x="890085" y="1559396"/>
                </a:cubicBezTo>
                <a:cubicBezTo>
                  <a:pt x="1132882" y="1591936"/>
                  <a:pt x="2003949" y="1514341"/>
                  <a:pt x="2129102" y="1556893"/>
                </a:cubicBezTo>
                <a:cubicBezTo>
                  <a:pt x="2204195" y="1584426"/>
                  <a:pt x="2286796" y="1594439"/>
                  <a:pt x="2369396" y="1576917"/>
                </a:cubicBezTo>
                <a:cubicBezTo>
                  <a:pt x="2469519" y="1554390"/>
                  <a:pt x="1881298" y="1519347"/>
                  <a:pt x="1746133" y="1421728"/>
                </a:cubicBezTo>
                <a:cubicBezTo>
                  <a:pt x="1678551" y="1374170"/>
                  <a:pt x="1082821" y="1146394"/>
                  <a:pt x="819999" y="1083817"/>
                </a:cubicBezTo>
                <a:cubicBezTo>
                  <a:pt x="857545" y="1041266"/>
                  <a:pt x="952662" y="1066296"/>
                  <a:pt x="940146" y="993707"/>
                </a:cubicBezTo>
                <a:cubicBezTo>
                  <a:pt x="794969" y="956162"/>
                  <a:pt x="627263" y="961168"/>
                  <a:pt x="459558" y="903598"/>
                </a:cubicBezTo>
                <a:cubicBezTo>
                  <a:pt x="537153" y="858543"/>
                  <a:pt x="622257" y="883573"/>
                  <a:pt x="699852" y="868556"/>
                </a:cubicBezTo>
                <a:cubicBezTo>
                  <a:pt x="657300" y="813489"/>
                  <a:pt x="582208" y="823500"/>
                  <a:pt x="522134" y="813489"/>
                </a:cubicBezTo>
                <a:cubicBezTo>
                  <a:pt x="464564" y="803476"/>
                  <a:pt x="349423" y="708360"/>
                  <a:pt x="374453" y="713367"/>
                </a:cubicBezTo>
                <a:cubicBezTo>
                  <a:pt x="607238" y="750912"/>
                  <a:pt x="842526" y="735895"/>
                  <a:pt x="1075312" y="773440"/>
                </a:cubicBezTo>
                <a:cubicBezTo>
                  <a:pt x="1152907" y="785955"/>
                  <a:pt x="1238011" y="810986"/>
                  <a:pt x="1275557" y="728385"/>
                </a:cubicBezTo>
                <a:cubicBezTo>
                  <a:pt x="1285569" y="703355"/>
                  <a:pt x="1278060" y="695846"/>
                  <a:pt x="1385692" y="725882"/>
                </a:cubicBezTo>
                <a:cubicBezTo>
                  <a:pt x="1425741" y="738397"/>
                  <a:pt x="1483311" y="750912"/>
                  <a:pt x="1525863" y="718373"/>
                </a:cubicBezTo>
                <a:cubicBezTo>
                  <a:pt x="1498330" y="678325"/>
                  <a:pt x="1445765" y="690839"/>
                  <a:pt x="1408219" y="680828"/>
                </a:cubicBezTo>
                <a:cubicBezTo>
                  <a:pt x="1305594" y="653294"/>
                  <a:pt x="922624" y="548166"/>
                  <a:pt x="825005" y="518129"/>
                </a:cubicBezTo>
                <a:cubicBezTo>
                  <a:pt x="619754" y="453051"/>
                  <a:pt x="492098" y="475578"/>
                  <a:pt x="286846" y="405492"/>
                </a:cubicBezTo>
                <a:cubicBezTo>
                  <a:pt x="356932" y="407995"/>
                  <a:pt x="336907" y="380462"/>
                  <a:pt x="406993" y="380462"/>
                </a:cubicBezTo>
                <a:cubicBezTo>
                  <a:pt x="437030" y="380462"/>
                  <a:pt x="472073" y="372954"/>
                  <a:pt x="472073" y="342917"/>
                </a:cubicBezTo>
                <a:cubicBezTo>
                  <a:pt x="472073" y="315384"/>
                  <a:pt x="104123" y="170207"/>
                  <a:pt x="156686" y="155188"/>
                </a:cubicBezTo>
                <a:cubicBezTo>
                  <a:pt x="301865" y="115140"/>
                  <a:pt x="667312" y="227777"/>
                  <a:pt x="579705" y="175213"/>
                </a:cubicBezTo>
                <a:cubicBezTo>
                  <a:pt x="447042" y="92613"/>
                  <a:pt x="427018" y="77594"/>
                  <a:pt x="326895" y="67583"/>
                </a:cubicBezTo>
                <a:cubicBezTo>
                  <a:pt x="296858" y="62576"/>
                  <a:pt x="244294" y="35043"/>
                  <a:pt x="181717" y="0"/>
                </a:cubicBezTo>
                <a:close/>
              </a:path>
            </a:pathLst>
          </a:custGeom>
        </p:spPr>
      </p:pic>
    </p:spTree>
    <p:extLst>
      <p:ext uri="{BB962C8B-B14F-4D97-AF65-F5344CB8AC3E}">
        <p14:creationId xmlns:p14="http://schemas.microsoft.com/office/powerpoint/2010/main" val="375312857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08859C-0C63-F1C4-543F-774481AF2FCA}"/>
              </a:ext>
            </a:extLst>
          </p:cNvPr>
          <p:cNvSpPr>
            <a:spLocks noGrp="1"/>
          </p:cNvSpPr>
          <p:nvPr>
            <p:ph type="title"/>
          </p:nvPr>
        </p:nvSpPr>
        <p:spPr>
          <a:xfrm>
            <a:off x="838201" y="365125"/>
            <a:ext cx="5251316" cy="1807305"/>
          </a:xfrm>
        </p:spPr>
        <p:txBody>
          <a:bodyPr>
            <a:normAutofit/>
          </a:bodyPr>
          <a:lstStyle/>
          <a:p>
            <a:r>
              <a:rPr lang="en-US" sz="3700" b="0" i="0" dirty="0">
                <a:effectLst/>
                <a:latin typeface="Inter"/>
              </a:rPr>
              <a:t>"God himself is not secure, having given man dominion over his work”</a:t>
            </a:r>
            <a:endParaRPr lang="en-IL" sz="3700" dirty="0"/>
          </a:p>
        </p:txBody>
      </p:sp>
      <p:sp>
        <p:nvSpPr>
          <p:cNvPr id="3" name="Content Placeholder 2">
            <a:extLst>
              <a:ext uri="{FF2B5EF4-FFF2-40B4-BE49-F238E27FC236}">
                <a16:creationId xmlns:a16="http://schemas.microsoft.com/office/drawing/2014/main" id="{305F8AD7-2BD4-77B0-1749-82C4E65509B0}"/>
              </a:ext>
            </a:extLst>
          </p:cNvPr>
          <p:cNvSpPr>
            <a:spLocks noGrp="1"/>
          </p:cNvSpPr>
          <p:nvPr>
            <p:ph idx="1"/>
          </p:nvPr>
        </p:nvSpPr>
        <p:spPr>
          <a:xfrm>
            <a:off x="838200" y="2333297"/>
            <a:ext cx="4619621" cy="3843666"/>
          </a:xfrm>
        </p:spPr>
        <p:txBody>
          <a:bodyPr>
            <a:normAutofit/>
          </a:bodyPr>
          <a:lstStyle/>
          <a:p>
            <a:pPr marL="0" indent="0">
              <a:buNone/>
            </a:pPr>
            <a:r>
              <a:rPr lang="en-US" sz="2000" b="0" i="0" dirty="0">
                <a:effectLst/>
                <a:latin typeface="Inter"/>
              </a:rPr>
              <a:t>Helen Keller</a:t>
            </a:r>
            <a:endParaRPr lang="en-IL" sz="2000" dirty="0"/>
          </a:p>
        </p:txBody>
      </p:sp>
      <p:pic>
        <p:nvPicPr>
          <p:cNvPr id="5" name="Picture 4" descr="A picture containing human face, clothing, portrait, person&#10;&#10;Description automatically generated">
            <a:extLst>
              <a:ext uri="{FF2B5EF4-FFF2-40B4-BE49-F238E27FC236}">
                <a16:creationId xmlns:a16="http://schemas.microsoft.com/office/drawing/2014/main" id="{0660D2B4-B063-49F6-4E87-76B61E95E583}"/>
              </a:ext>
            </a:extLst>
          </p:cNvPr>
          <p:cNvPicPr>
            <a:picLocks noChangeAspect="1"/>
          </p:cNvPicPr>
          <p:nvPr/>
        </p:nvPicPr>
        <p:blipFill rotWithShape="1">
          <a:blip r:embed="rId2">
            <a:extLst>
              <a:ext uri="{28A0092B-C50C-407E-A947-70E740481C1C}">
                <a14:useLocalDpi xmlns:a14="http://schemas.microsoft.com/office/drawing/2010/main" val="0"/>
              </a:ext>
            </a:extLst>
          </a:blip>
          <a:srcRect b="65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029192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364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AA83EA6-87FC-FD0A-40ED-EC2C7C870992}"/>
              </a:ext>
            </a:extLst>
          </p:cNvPr>
          <p:cNvSpPr>
            <a:spLocks noGrp="1"/>
          </p:cNvSpPr>
          <p:nvPr>
            <p:ph idx="1"/>
          </p:nvPr>
        </p:nvSpPr>
        <p:spPr>
          <a:xfrm>
            <a:off x="1957987" y="2431765"/>
            <a:ext cx="8276026" cy="3320031"/>
          </a:xfrm>
        </p:spPr>
        <p:txBody>
          <a:bodyPr anchor="ctr">
            <a:normAutofit/>
          </a:bodyPr>
          <a:lstStyle/>
          <a:p>
            <a:pPr marL="0" indent="0">
              <a:lnSpc>
                <a:spcPct val="150000"/>
              </a:lnSpc>
              <a:buNone/>
            </a:pPr>
            <a:r>
              <a:rPr lang="en-US" sz="2000" dirty="0">
                <a:solidFill>
                  <a:schemeClr val="tx1">
                    <a:lumMod val="85000"/>
                    <a:lumOff val="15000"/>
                  </a:schemeClr>
                </a:solidFill>
              </a:rPr>
              <a:t>Security guards are vital for maintaining the safety of public spaces, however, Incidents such as theft, vandalism, and violence can occur when security guards are unaware, leading to loss of property and sometimes injury or loss of life.</a:t>
            </a:r>
            <a:endParaRPr lang="en-IL" sz="2000"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894BD-A587-9C82-1CD4-4D4EB4850988}"/>
              </a:ext>
            </a:extLst>
          </p:cNvPr>
          <p:cNvSpPr>
            <a:spLocks noGrp="1"/>
          </p:cNvSpPr>
          <p:nvPr>
            <p:ph type="title"/>
          </p:nvPr>
        </p:nvSpPr>
        <p:spPr>
          <a:xfrm>
            <a:off x="648511" y="388927"/>
            <a:ext cx="9144000" cy="1152663"/>
          </a:xfrm>
        </p:spPr>
        <p:txBody>
          <a:bodyPr vert="horz" lIns="91440" tIns="45720" rIns="91440" bIns="45720" rtlCol="0" anchor="b">
            <a:normAutofit/>
          </a:bodyPr>
          <a:lstStyle/>
          <a:p>
            <a:r>
              <a:rPr lang="en-US" dirty="0"/>
              <a:t>Problem</a:t>
            </a:r>
          </a:p>
        </p:txBody>
      </p:sp>
    </p:spTree>
    <p:extLst>
      <p:ext uri="{BB962C8B-B14F-4D97-AF65-F5344CB8AC3E}">
        <p14:creationId xmlns:p14="http://schemas.microsoft.com/office/powerpoint/2010/main" val="41429195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3D702E-F4E0-47FC-A74C-ECD9647A8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E00AA6-542B-735A-782D-16C9F3037DB6}"/>
              </a:ext>
            </a:extLst>
          </p:cNvPr>
          <p:cNvSpPr>
            <a:spLocks noGrp="1"/>
          </p:cNvSpPr>
          <p:nvPr>
            <p:ph type="title"/>
          </p:nvPr>
        </p:nvSpPr>
        <p:spPr>
          <a:xfrm>
            <a:off x="1524000" y="3851974"/>
            <a:ext cx="9144000" cy="1152663"/>
          </a:xfrm>
        </p:spPr>
        <p:txBody>
          <a:bodyPr vert="horz" lIns="91440" tIns="45720" rIns="91440" bIns="45720" rtlCol="0" anchor="b">
            <a:normAutofit/>
          </a:bodyPr>
          <a:lstStyle/>
          <a:p>
            <a:pPr algn="ctr"/>
            <a:r>
              <a:rPr lang="en-US" dirty="0"/>
              <a:t>Solution </a:t>
            </a:r>
            <a:endParaRPr lang="en-US"/>
          </a:p>
        </p:txBody>
      </p:sp>
      <p:pic>
        <p:nvPicPr>
          <p:cNvPr id="4" name="Picture 3" descr="A yellow puzzle piece completing a black puzzle">
            <a:extLst>
              <a:ext uri="{FF2B5EF4-FFF2-40B4-BE49-F238E27FC236}">
                <a16:creationId xmlns:a16="http://schemas.microsoft.com/office/drawing/2014/main" id="{E7035CAA-3C42-CE68-D136-3E5E99C6F504}"/>
              </a:ext>
            </a:extLst>
          </p:cNvPr>
          <p:cNvPicPr>
            <a:picLocks noChangeAspect="1"/>
          </p:cNvPicPr>
          <p:nvPr/>
        </p:nvPicPr>
        <p:blipFill rotWithShape="1">
          <a:blip r:embed="rId2"/>
          <a:srcRect t="11923" b="33616"/>
          <a:stretch/>
        </p:blipFill>
        <p:spPr>
          <a:xfrm>
            <a:off x="838201" y="10"/>
            <a:ext cx="10484412" cy="3811394"/>
          </a:xfrm>
          <a:custGeom>
            <a:avLst/>
            <a:gdLst/>
            <a:ahLst/>
            <a:cxnLst/>
            <a:rect l="l" t="t" r="r" b="b"/>
            <a:pathLst>
              <a:path w="10484412" h="3811404">
                <a:moveTo>
                  <a:pt x="0" y="3811403"/>
                </a:moveTo>
                <a:lnTo>
                  <a:pt x="10484412" y="3811403"/>
                </a:lnTo>
                <a:lnTo>
                  <a:pt x="10484412" y="3811404"/>
                </a:lnTo>
                <a:lnTo>
                  <a:pt x="0" y="3811404"/>
                </a:lnTo>
                <a:close/>
                <a:moveTo>
                  <a:pt x="181717" y="0"/>
                </a:moveTo>
                <a:lnTo>
                  <a:pt x="10224015" y="0"/>
                </a:lnTo>
                <a:cubicBezTo>
                  <a:pt x="10261561" y="45054"/>
                  <a:pt x="10301611" y="85103"/>
                  <a:pt x="10369193" y="110134"/>
                </a:cubicBezTo>
                <a:cubicBezTo>
                  <a:pt x="10321635" y="167704"/>
                  <a:pt x="10236530" y="182722"/>
                  <a:pt x="10173954" y="222771"/>
                </a:cubicBezTo>
                <a:cubicBezTo>
                  <a:pt x="10168948" y="255310"/>
                  <a:pt x="10269071" y="245298"/>
                  <a:pt x="10241537" y="317887"/>
                </a:cubicBezTo>
                <a:cubicBezTo>
                  <a:pt x="10206494" y="418008"/>
                  <a:pt x="10241537" y="528142"/>
                  <a:pt x="10071328" y="573196"/>
                </a:cubicBezTo>
                <a:cubicBezTo>
                  <a:pt x="10023770" y="668312"/>
                  <a:pt x="10008751" y="820997"/>
                  <a:pt x="10113880" y="913610"/>
                </a:cubicBezTo>
                <a:cubicBezTo>
                  <a:pt x="10271573" y="1048774"/>
                  <a:pt x="10244040" y="1138885"/>
                  <a:pt x="10036285" y="1216478"/>
                </a:cubicBezTo>
                <a:cubicBezTo>
                  <a:pt x="10011255" y="1226491"/>
                  <a:pt x="9978715" y="1231497"/>
                  <a:pt x="9966200" y="1256528"/>
                </a:cubicBezTo>
                <a:cubicBezTo>
                  <a:pt x="9986224" y="1289067"/>
                  <a:pt x="10031280" y="1281557"/>
                  <a:pt x="10063819" y="1289067"/>
                </a:cubicBezTo>
                <a:cubicBezTo>
                  <a:pt x="10211500" y="1324110"/>
                  <a:pt x="10214003" y="1324110"/>
                  <a:pt x="10176457" y="1441752"/>
                </a:cubicBezTo>
                <a:cubicBezTo>
                  <a:pt x="10163942" y="1476795"/>
                  <a:pt x="10188972" y="1491813"/>
                  <a:pt x="10211500" y="1511838"/>
                </a:cubicBezTo>
                <a:cubicBezTo>
                  <a:pt x="10296604" y="1591936"/>
                  <a:pt x="10296604" y="1594439"/>
                  <a:pt x="10206494" y="1664523"/>
                </a:cubicBezTo>
                <a:cubicBezTo>
                  <a:pt x="10181463" y="1684547"/>
                  <a:pt x="10163942" y="1704572"/>
                  <a:pt x="10151426" y="1732106"/>
                </a:cubicBezTo>
                <a:cubicBezTo>
                  <a:pt x="10128899" y="1782166"/>
                  <a:pt x="10128899" y="1822216"/>
                  <a:pt x="10208996" y="1847246"/>
                </a:cubicBezTo>
                <a:cubicBezTo>
                  <a:pt x="10266568" y="1864767"/>
                  <a:pt x="10296604" y="1884791"/>
                  <a:pt x="10299107" y="1939858"/>
                </a:cubicBezTo>
                <a:cubicBezTo>
                  <a:pt x="10299107" y="1987416"/>
                  <a:pt x="10306617" y="2017452"/>
                  <a:pt x="10244040" y="2037477"/>
                </a:cubicBezTo>
                <a:cubicBezTo>
                  <a:pt x="10193979" y="2054998"/>
                  <a:pt x="10178960" y="2090041"/>
                  <a:pt x="10183966" y="2130089"/>
                </a:cubicBezTo>
                <a:cubicBezTo>
                  <a:pt x="10193979" y="2230211"/>
                  <a:pt x="10126396" y="2287781"/>
                  <a:pt x="10013758" y="2335339"/>
                </a:cubicBezTo>
                <a:cubicBezTo>
                  <a:pt x="9908629" y="2377890"/>
                  <a:pt x="9813513" y="2437963"/>
                  <a:pt x="9715893" y="2493030"/>
                </a:cubicBezTo>
                <a:cubicBezTo>
                  <a:pt x="9605758" y="2553103"/>
                  <a:pt x="9480605" y="2590649"/>
                  <a:pt x="9347942" y="2623189"/>
                </a:cubicBezTo>
                <a:cubicBezTo>
                  <a:pt x="9370469" y="2665740"/>
                  <a:pt x="9453071" y="2640710"/>
                  <a:pt x="9460580" y="2700783"/>
                </a:cubicBezTo>
                <a:cubicBezTo>
                  <a:pt x="9255329" y="2753346"/>
                  <a:pt x="9060089" y="2833444"/>
                  <a:pt x="8827305" y="2855971"/>
                </a:cubicBezTo>
                <a:cubicBezTo>
                  <a:pt x="9015035" y="2843456"/>
                  <a:pt x="9182740" y="2908535"/>
                  <a:pt x="9360458" y="2926056"/>
                </a:cubicBezTo>
                <a:cubicBezTo>
                  <a:pt x="9377980" y="2961099"/>
                  <a:pt x="9337930" y="2951087"/>
                  <a:pt x="9322912" y="2958595"/>
                </a:cubicBezTo>
                <a:cubicBezTo>
                  <a:pt x="9307893" y="2963602"/>
                  <a:pt x="9287869" y="2966105"/>
                  <a:pt x="9285366" y="2991135"/>
                </a:cubicBezTo>
                <a:cubicBezTo>
                  <a:pt x="9370469" y="3023675"/>
                  <a:pt x="9478102" y="2998644"/>
                  <a:pt x="9565709" y="3033687"/>
                </a:cubicBezTo>
                <a:cubicBezTo>
                  <a:pt x="9543182" y="3083748"/>
                  <a:pt x="9468090" y="3056214"/>
                  <a:pt x="9435550" y="3096263"/>
                </a:cubicBezTo>
                <a:cubicBezTo>
                  <a:pt x="9518151" y="3101269"/>
                  <a:pt x="9593243" y="3103772"/>
                  <a:pt x="9668335" y="3113784"/>
                </a:cubicBezTo>
                <a:cubicBezTo>
                  <a:pt x="9725905" y="3121294"/>
                  <a:pt x="9740924" y="3163845"/>
                  <a:pt x="9700875" y="3193882"/>
                </a:cubicBezTo>
                <a:cubicBezTo>
                  <a:pt x="9665832" y="3221415"/>
                  <a:pt x="9613268" y="3223918"/>
                  <a:pt x="9565709" y="3236434"/>
                </a:cubicBezTo>
                <a:cubicBezTo>
                  <a:pt x="9232801" y="3319034"/>
                  <a:pt x="8882372" y="3351573"/>
                  <a:pt x="8529440" y="3364088"/>
                </a:cubicBezTo>
                <a:cubicBezTo>
                  <a:pt x="7961245" y="3386616"/>
                  <a:pt x="7393049" y="3394125"/>
                  <a:pt x="6827357" y="3419155"/>
                </a:cubicBezTo>
                <a:cubicBezTo>
                  <a:pt x="6481933" y="3434173"/>
                  <a:pt x="6136510" y="3456701"/>
                  <a:pt x="5788584" y="3456701"/>
                </a:cubicBezTo>
                <a:cubicBezTo>
                  <a:pt x="5415628" y="3456701"/>
                  <a:pt x="5042671" y="3464210"/>
                  <a:pt x="4669714" y="3411646"/>
                </a:cubicBezTo>
                <a:cubicBezTo>
                  <a:pt x="4479481" y="3384113"/>
                  <a:pt x="4279236" y="3396628"/>
                  <a:pt x="4086500" y="3376603"/>
                </a:cubicBezTo>
                <a:cubicBezTo>
                  <a:pt x="3793641" y="3346568"/>
                  <a:pt x="3500782" y="3306518"/>
                  <a:pt x="3210426" y="3256458"/>
                </a:cubicBezTo>
                <a:cubicBezTo>
                  <a:pt x="3117813" y="3241439"/>
                  <a:pt x="3007678" y="3231428"/>
                  <a:pt x="2937592" y="3166348"/>
                </a:cubicBezTo>
                <a:cubicBezTo>
                  <a:pt x="2824954" y="3211403"/>
                  <a:pt x="2757372" y="3131305"/>
                  <a:pt x="2669765" y="3106275"/>
                </a:cubicBezTo>
                <a:cubicBezTo>
                  <a:pt x="2634722" y="3096263"/>
                  <a:pt x="2592169" y="3081245"/>
                  <a:pt x="2597176" y="3048705"/>
                </a:cubicBezTo>
                <a:cubicBezTo>
                  <a:pt x="2604685" y="3006154"/>
                  <a:pt x="2654746" y="2978620"/>
                  <a:pt x="2702304" y="2986130"/>
                </a:cubicBezTo>
                <a:cubicBezTo>
                  <a:pt x="2849986" y="3011160"/>
                  <a:pt x="2985150" y="2948584"/>
                  <a:pt x="3137838" y="2956093"/>
                </a:cubicBezTo>
                <a:cubicBezTo>
                  <a:pt x="3005175" y="2933565"/>
                  <a:pt x="2872513" y="2908535"/>
                  <a:pt x="2739850" y="2886007"/>
                </a:cubicBezTo>
                <a:cubicBezTo>
                  <a:pt x="2940095" y="2863480"/>
                  <a:pt x="3132831" y="2896020"/>
                  <a:pt x="3328071" y="2913541"/>
                </a:cubicBezTo>
                <a:cubicBezTo>
                  <a:pt x="3390647" y="2921050"/>
                  <a:pt x="3485763" y="2968608"/>
                  <a:pt x="3503285" y="2898523"/>
                </a:cubicBezTo>
                <a:cubicBezTo>
                  <a:pt x="3513297" y="2850965"/>
                  <a:pt x="3410671" y="2850965"/>
                  <a:pt x="3350598" y="2838450"/>
                </a:cubicBezTo>
                <a:cubicBezTo>
                  <a:pt x="3090279" y="2785886"/>
                  <a:pt x="2824954" y="2758353"/>
                  <a:pt x="2562133" y="2725813"/>
                </a:cubicBezTo>
                <a:cubicBezTo>
                  <a:pt x="2537102" y="2723310"/>
                  <a:pt x="2504562" y="2725813"/>
                  <a:pt x="2487041" y="2715801"/>
                </a:cubicBezTo>
                <a:cubicBezTo>
                  <a:pt x="2354378" y="2633200"/>
                  <a:pt x="2184170" y="2608170"/>
                  <a:pt x="1998943" y="2548097"/>
                </a:cubicBezTo>
                <a:cubicBezTo>
                  <a:pt x="2116587" y="2515558"/>
                  <a:pt x="2196685" y="2575630"/>
                  <a:pt x="2294304" y="2560612"/>
                </a:cubicBezTo>
                <a:cubicBezTo>
                  <a:pt x="2196685" y="2498036"/>
                  <a:pt x="2079041" y="2488024"/>
                  <a:pt x="1978918" y="2455485"/>
                </a:cubicBezTo>
                <a:cubicBezTo>
                  <a:pt x="1906330" y="2430454"/>
                  <a:pt x="1635999" y="2357866"/>
                  <a:pt x="1595950" y="2335339"/>
                </a:cubicBezTo>
                <a:cubicBezTo>
                  <a:pt x="1473299" y="2267756"/>
                  <a:pt x="1315606" y="2237720"/>
                  <a:pt x="1215483" y="2145108"/>
                </a:cubicBezTo>
                <a:cubicBezTo>
                  <a:pt x="1145398" y="2080028"/>
                  <a:pt x="1025251" y="2095047"/>
                  <a:pt x="942649" y="2049992"/>
                </a:cubicBezTo>
                <a:cubicBezTo>
                  <a:pt x="912613" y="2004937"/>
                  <a:pt x="972686" y="1994925"/>
                  <a:pt x="992711" y="1969894"/>
                </a:cubicBezTo>
                <a:cubicBezTo>
                  <a:pt x="1020244" y="1939858"/>
                  <a:pt x="972686" y="1922337"/>
                  <a:pt x="960170" y="1884791"/>
                </a:cubicBezTo>
                <a:cubicBezTo>
                  <a:pt x="1117863" y="1922337"/>
                  <a:pt x="1268048" y="1944864"/>
                  <a:pt x="1448268" y="1957380"/>
                </a:cubicBezTo>
                <a:cubicBezTo>
                  <a:pt x="1390698" y="1897306"/>
                  <a:pt x="1318109" y="1927343"/>
                  <a:pt x="1270551" y="1904815"/>
                </a:cubicBezTo>
                <a:cubicBezTo>
                  <a:pt x="1238011" y="1889797"/>
                  <a:pt x="1190453" y="1884791"/>
                  <a:pt x="1200466" y="1849749"/>
                </a:cubicBezTo>
                <a:cubicBezTo>
                  <a:pt x="1207974" y="1822216"/>
                  <a:pt x="1248023" y="1824718"/>
                  <a:pt x="1278060" y="1827221"/>
                </a:cubicBezTo>
                <a:cubicBezTo>
                  <a:pt x="1393201" y="1834730"/>
                  <a:pt x="1503336" y="1834730"/>
                  <a:pt x="1615974" y="1764645"/>
                </a:cubicBezTo>
                <a:cubicBezTo>
                  <a:pt x="1338134" y="1669530"/>
                  <a:pt x="1015238" y="1717087"/>
                  <a:pt x="767434" y="1576917"/>
                </a:cubicBezTo>
                <a:cubicBezTo>
                  <a:pt x="802477" y="1531862"/>
                  <a:pt x="852539" y="1554390"/>
                  <a:pt x="890085" y="1559396"/>
                </a:cubicBezTo>
                <a:cubicBezTo>
                  <a:pt x="1132882" y="1591936"/>
                  <a:pt x="2003949" y="1514341"/>
                  <a:pt x="2129102" y="1556893"/>
                </a:cubicBezTo>
                <a:cubicBezTo>
                  <a:pt x="2204195" y="1584426"/>
                  <a:pt x="2286796" y="1594439"/>
                  <a:pt x="2369396" y="1576917"/>
                </a:cubicBezTo>
                <a:cubicBezTo>
                  <a:pt x="2469519" y="1554390"/>
                  <a:pt x="1881298" y="1519347"/>
                  <a:pt x="1746133" y="1421728"/>
                </a:cubicBezTo>
                <a:cubicBezTo>
                  <a:pt x="1678551" y="1374170"/>
                  <a:pt x="1082821" y="1146394"/>
                  <a:pt x="819999" y="1083817"/>
                </a:cubicBezTo>
                <a:cubicBezTo>
                  <a:pt x="857545" y="1041266"/>
                  <a:pt x="952662" y="1066296"/>
                  <a:pt x="940146" y="993707"/>
                </a:cubicBezTo>
                <a:cubicBezTo>
                  <a:pt x="794969" y="956162"/>
                  <a:pt x="627263" y="961168"/>
                  <a:pt x="459558" y="903598"/>
                </a:cubicBezTo>
                <a:cubicBezTo>
                  <a:pt x="537153" y="858543"/>
                  <a:pt x="622257" y="883573"/>
                  <a:pt x="699852" y="868556"/>
                </a:cubicBezTo>
                <a:cubicBezTo>
                  <a:pt x="657300" y="813489"/>
                  <a:pt x="582208" y="823500"/>
                  <a:pt x="522134" y="813489"/>
                </a:cubicBezTo>
                <a:cubicBezTo>
                  <a:pt x="464564" y="803476"/>
                  <a:pt x="349423" y="708360"/>
                  <a:pt x="374453" y="713367"/>
                </a:cubicBezTo>
                <a:cubicBezTo>
                  <a:pt x="607238" y="750912"/>
                  <a:pt x="842526" y="735895"/>
                  <a:pt x="1075312" y="773440"/>
                </a:cubicBezTo>
                <a:cubicBezTo>
                  <a:pt x="1152907" y="785955"/>
                  <a:pt x="1238011" y="810986"/>
                  <a:pt x="1275557" y="728385"/>
                </a:cubicBezTo>
                <a:cubicBezTo>
                  <a:pt x="1285569" y="703355"/>
                  <a:pt x="1278060" y="695846"/>
                  <a:pt x="1385692" y="725882"/>
                </a:cubicBezTo>
                <a:cubicBezTo>
                  <a:pt x="1425741" y="738397"/>
                  <a:pt x="1483311" y="750912"/>
                  <a:pt x="1525863" y="718373"/>
                </a:cubicBezTo>
                <a:cubicBezTo>
                  <a:pt x="1498330" y="678325"/>
                  <a:pt x="1445765" y="690839"/>
                  <a:pt x="1408219" y="680828"/>
                </a:cubicBezTo>
                <a:cubicBezTo>
                  <a:pt x="1305594" y="653294"/>
                  <a:pt x="922624" y="548166"/>
                  <a:pt x="825005" y="518129"/>
                </a:cubicBezTo>
                <a:cubicBezTo>
                  <a:pt x="619754" y="453051"/>
                  <a:pt x="492098" y="475578"/>
                  <a:pt x="286846" y="405492"/>
                </a:cubicBezTo>
                <a:cubicBezTo>
                  <a:pt x="356932" y="407995"/>
                  <a:pt x="336907" y="380462"/>
                  <a:pt x="406993" y="380462"/>
                </a:cubicBezTo>
                <a:cubicBezTo>
                  <a:pt x="437030" y="380462"/>
                  <a:pt x="472073" y="372954"/>
                  <a:pt x="472073" y="342917"/>
                </a:cubicBezTo>
                <a:cubicBezTo>
                  <a:pt x="472073" y="315384"/>
                  <a:pt x="104123" y="170207"/>
                  <a:pt x="156686" y="155188"/>
                </a:cubicBezTo>
                <a:cubicBezTo>
                  <a:pt x="301865" y="115140"/>
                  <a:pt x="667312" y="227777"/>
                  <a:pt x="579705" y="175213"/>
                </a:cubicBezTo>
                <a:cubicBezTo>
                  <a:pt x="447042" y="92613"/>
                  <a:pt x="427018" y="77594"/>
                  <a:pt x="326895" y="67583"/>
                </a:cubicBezTo>
                <a:cubicBezTo>
                  <a:pt x="296858" y="62576"/>
                  <a:pt x="244294" y="35043"/>
                  <a:pt x="181717" y="0"/>
                </a:cubicBezTo>
                <a:close/>
              </a:path>
            </a:pathLst>
          </a:custGeom>
        </p:spPr>
      </p:pic>
    </p:spTree>
    <p:extLst>
      <p:ext uri="{BB962C8B-B14F-4D97-AF65-F5344CB8AC3E}">
        <p14:creationId xmlns:p14="http://schemas.microsoft.com/office/powerpoint/2010/main" val="19671986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AA83EA6-87FC-FD0A-40ED-EC2C7C870992}"/>
              </a:ext>
            </a:extLst>
          </p:cNvPr>
          <p:cNvSpPr>
            <a:spLocks noGrp="1"/>
          </p:cNvSpPr>
          <p:nvPr>
            <p:ph idx="1"/>
          </p:nvPr>
        </p:nvSpPr>
        <p:spPr>
          <a:xfrm>
            <a:off x="1957987" y="2431765"/>
            <a:ext cx="8276026" cy="3320031"/>
          </a:xfrm>
        </p:spPr>
        <p:txBody>
          <a:bodyPr anchor="ctr">
            <a:normAutofit/>
          </a:bodyPr>
          <a:lstStyle/>
          <a:p>
            <a:pPr marL="0" indent="0">
              <a:lnSpc>
                <a:spcPct val="150000"/>
              </a:lnSpc>
              <a:buNone/>
            </a:pPr>
            <a:r>
              <a:rPr lang="en-US" sz="2000" dirty="0">
                <a:solidFill>
                  <a:schemeClr val="tx1">
                    <a:lumMod val="85000"/>
                    <a:lumOff val="15000"/>
                  </a:schemeClr>
                </a:solidFill>
              </a:rPr>
              <a:t>To address this issue, this academic project proposes an approach that utilizes computer vision techniques to analyze the behavior and facial expressions of security guards and predict their awareness levels.</a:t>
            </a:r>
          </a:p>
          <a:p>
            <a:pPr marL="0" indent="0">
              <a:lnSpc>
                <a:spcPct val="150000"/>
              </a:lnSpc>
              <a:buNone/>
            </a:pPr>
            <a:r>
              <a:rPr lang="en-US" sz="2000" dirty="0">
                <a:solidFill>
                  <a:schemeClr val="tx1">
                    <a:lumMod val="85000"/>
                    <a:lumOff val="15000"/>
                  </a:schemeClr>
                </a:solidFill>
              </a:rPr>
              <a:t>If unawareness detected the system will notifies. </a:t>
            </a:r>
            <a:endParaRPr lang="en-IL" sz="2000"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BED92-D716-95B5-C1B5-6413E3570259}"/>
              </a:ext>
            </a:extLst>
          </p:cNvPr>
          <p:cNvSpPr>
            <a:spLocks noGrp="1"/>
          </p:cNvSpPr>
          <p:nvPr>
            <p:ph type="title"/>
          </p:nvPr>
        </p:nvSpPr>
        <p:spPr>
          <a:xfrm>
            <a:off x="745786" y="330561"/>
            <a:ext cx="9144000" cy="1152663"/>
          </a:xfrm>
        </p:spPr>
        <p:txBody>
          <a:bodyPr vert="horz" lIns="91440" tIns="45720" rIns="91440" bIns="45720" rtlCol="0" anchor="b">
            <a:normAutofit/>
          </a:bodyPr>
          <a:lstStyle/>
          <a:p>
            <a:r>
              <a:rPr lang="en-US" dirty="0"/>
              <a:t>High-Alert </a:t>
            </a:r>
          </a:p>
        </p:txBody>
      </p:sp>
    </p:spTree>
    <p:extLst>
      <p:ext uri="{BB962C8B-B14F-4D97-AF65-F5344CB8AC3E}">
        <p14:creationId xmlns:p14="http://schemas.microsoft.com/office/powerpoint/2010/main" val="26514892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34100BD-773A-4822-A05B-AEB7D41E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9A9BAC-8E6A-FC35-B7BC-17D48868D049}"/>
              </a:ext>
            </a:extLst>
          </p:cNvPr>
          <p:cNvSpPr>
            <a:spLocks noGrp="1"/>
          </p:cNvSpPr>
          <p:nvPr>
            <p:ph type="title"/>
          </p:nvPr>
        </p:nvSpPr>
        <p:spPr>
          <a:xfrm>
            <a:off x="838200" y="365125"/>
            <a:ext cx="10515600" cy="1325563"/>
          </a:xfrm>
        </p:spPr>
        <p:txBody>
          <a:bodyPr>
            <a:normAutofit/>
          </a:bodyPr>
          <a:lstStyle/>
          <a:p>
            <a:r>
              <a:rPr lang="en-US" dirty="0"/>
              <a:t>Existing methods</a:t>
            </a:r>
            <a:endParaRPr lang="en-IL" dirty="0"/>
          </a:p>
        </p:txBody>
      </p:sp>
      <p:sp>
        <p:nvSpPr>
          <p:cNvPr id="3" name="Content Placeholder 2">
            <a:extLst>
              <a:ext uri="{FF2B5EF4-FFF2-40B4-BE49-F238E27FC236}">
                <a16:creationId xmlns:a16="http://schemas.microsoft.com/office/drawing/2014/main" id="{5E04C899-982C-303D-27B0-C3E39268F200}"/>
              </a:ext>
            </a:extLst>
          </p:cNvPr>
          <p:cNvSpPr>
            <a:spLocks noGrp="1"/>
          </p:cNvSpPr>
          <p:nvPr>
            <p:ph idx="1"/>
          </p:nvPr>
        </p:nvSpPr>
        <p:spPr>
          <a:xfrm>
            <a:off x="838201" y="2013625"/>
            <a:ext cx="4614759" cy="4163337"/>
          </a:xfrm>
        </p:spPr>
        <p:txBody>
          <a:bodyPr>
            <a:normAutofit/>
          </a:bodyPr>
          <a:lstStyle/>
          <a:p>
            <a:pPr>
              <a:lnSpc>
                <a:spcPct val="300000"/>
              </a:lnSpc>
            </a:pPr>
            <a:r>
              <a:rPr lang="en-US" sz="2400" dirty="0"/>
              <a:t>Physical based</a:t>
            </a:r>
          </a:p>
          <a:p>
            <a:pPr>
              <a:lnSpc>
                <a:spcPct val="300000"/>
              </a:lnSpc>
            </a:pPr>
            <a:r>
              <a:rPr lang="en-US" sz="2400" b="0" i="0" dirty="0">
                <a:effectLst/>
              </a:rPr>
              <a:t>Machine based</a:t>
            </a:r>
          </a:p>
          <a:p>
            <a:pPr>
              <a:lnSpc>
                <a:spcPct val="300000"/>
              </a:lnSpc>
            </a:pPr>
            <a:r>
              <a:rPr lang="en-US" sz="2400" dirty="0"/>
              <a:t>Real-Time face detection</a:t>
            </a:r>
            <a:endParaRPr lang="en-IL" sz="2400" dirty="0"/>
          </a:p>
        </p:txBody>
      </p:sp>
      <p:sp>
        <p:nvSpPr>
          <p:cNvPr id="12" name="Freeform: Shape 11">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338" y="2015168"/>
            <a:ext cx="5283866" cy="4210442"/>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7" name="Graphic 6" descr="Robot">
            <a:extLst>
              <a:ext uri="{FF2B5EF4-FFF2-40B4-BE49-F238E27FC236}">
                <a16:creationId xmlns:a16="http://schemas.microsoft.com/office/drawing/2014/main" id="{93FB7462-6BE0-1BDB-5DCD-5DC9725C25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5346" y="2766817"/>
            <a:ext cx="2751667" cy="2751667"/>
          </a:xfrm>
          <a:prstGeom prst="rect">
            <a:avLst/>
          </a:prstGeom>
        </p:spPr>
      </p:pic>
    </p:spTree>
    <p:extLst>
      <p:ext uri="{BB962C8B-B14F-4D97-AF65-F5344CB8AC3E}">
        <p14:creationId xmlns:p14="http://schemas.microsoft.com/office/powerpoint/2010/main" val="318927743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electronics, computer component, circuit component, electronic engineering&#10;&#10;Description automatically generated">
            <a:extLst>
              <a:ext uri="{FF2B5EF4-FFF2-40B4-BE49-F238E27FC236}">
                <a16:creationId xmlns:a16="http://schemas.microsoft.com/office/drawing/2014/main" id="{ED037DAF-0640-0F70-3D49-529F864FDE47}"/>
              </a:ext>
            </a:extLst>
          </p:cNvPr>
          <p:cNvPicPr>
            <a:picLocks noChangeAspect="1"/>
          </p:cNvPicPr>
          <p:nvPr/>
        </p:nvPicPr>
        <p:blipFill rotWithShape="1">
          <a:blip r:embed="rId2">
            <a:extLst>
              <a:ext uri="{28A0092B-C50C-407E-A947-70E740481C1C}">
                <a14:useLocalDpi xmlns:a14="http://schemas.microsoft.com/office/drawing/2010/main" val="0"/>
              </a:ext>
            </a:extLst>
          </a:blip>
          <a:srcRect t="7531" b="7531"/>
          <a:stretch/>
        </p:blipFill>
        <p:spPr>
          <a:xfrm>
            <a:off x="1" y="10"/>
            <a:ext cx="9669642" cy="6857990"/>
          </a:xfrm>
          <a:prstGeom prst="rect">
            <a:avLst/>
          </a:prstGeom>
        </p:spPr>
      </p:pic>
      <p:sp>
        <p:nvSpPr>
          <p:cNvPr id="19" name="Rectangle 18">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6AAEA3-BA71-2A19-F367-8EF8E533B71A}"/>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r>
              <a:rPr lang="en-US" sz="5200"/>
              <a:t>Hardware</a:t>
            </a:r>
          </a:p>
        </p:txBody>
      </p:sp>
      <p:sp>
        <p:nvSpPr>
          <p:cNvPr id="3" name="Content Placeholder 2">
            <a:extLst>
              <a:ext uri="{FF2B5EF4-FFF2-40B4-BE49-F238E27FC236}">
                <a16:creationId xmlns:a16="http://schemas.microsoft.com/office/drawing/2014/main" id="{659ACD07-4754-7071-9BE1-1C01DF83299B}"/>
              </a:ext>
            </a:extLst>
          </p:cNvPr>
          <p:cNvSpPr>
            <a:spLocks noGrp="1"/>
          </p:cNvSpPr>
          <p:nvPr>
            <p:ph idx="1"/>
          </p:nvPr>
        </p:nvSpPr>
        <p:spPr>
          <a:xfrm>
            <a:off x="7935403" y="4629234"/>
            <a:ext cx="3445766" cy="1485319"/>
          </a:xfrm>
          <a:noFill/>
        </p:spPr>
        <p:txBody>
          <a:bodyPr vert="horz" lIns="91440" tIns="45720" rIns="91440" bIns="45720" rtlCol="0">
            <a:normAutofit/>
          </a:bodyPr>
          <a:lstStyle/>
          <a:p>
            <a:pPr marL="0" indent="0">
              <a:buNone/>
            </a:pPr>
            <a:r>
              <a:rPr lang="en-US" sz="2400" dirty="0"/>
              <a:t>Nvidia Jetson Board</a:t>
            </a:r>
          </a:p>
        </p:txBody>
      </p:sp>
    </p:spTree>
    <p:extLst>
      <p:ext uri="{BB962C8B-B14F-4D97-AF65-F5344CB8AC3E}">
        <p14:creationId xmlns:p14="http://schemas.microsoft.com/office/powerpoint/2010/main" val="14392686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1170</TotalTime>
  <Words>200</Words>
  <Application>Microsoft Office PowerPoint</Application>
  <PresentationFormat>Widescreen</PresentationFormat>
  <Paragraphs>55</Paragraphs>
  <Slides>23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Inter</vt:lpstr>
      <vt:lpstr>Josefin Sans</vt:lpstr>
      <vt:lpstr>Open Sans</vt:lpstr>
      <vt:lpstr>Office Theme</vt:lpstr>
      <vt:lpstr>High-Alert</vt:lpstr>
      <vt:lpstr>Agenda</vt:lpstr>
      <vt:lpstr>Problem</vt:lpstr>
      <vt:lpstr>"God himself is not secure, having given man dominion over his work”</vt:lpstr>
      <vt:lpstr>Problem</vt:lpstr>
      <vt:lpstr>Solution </vt:lpstr>
      <vt:lpstr>High-Alert </vt:lpstr>
      <vt:lpstr>Existing methods</vt:lpstr>
      <vt:lpstr>Hardware</vt:lpstr>
      <vt:lpstr>Software</vt:lpstr>
      <vt:lpstr>How Will The System Work?</vt:lpstr>
      <vt:lpstr>Object Detection</vt:lpstr>
      <vt:lpstr>Score</vt:lpstr>
      <vt:lpstr>Alert</vt:lpstr>
      <vt:lpstr>Activity Diagram</vt:lpstr>
      <vt:lpstr>Usecase Diagram</vt:lpstr>
      <vt:lpstr>Example</vt:lpstr>
      <vt:lpstr>Now The Handsome One</vt:lpstr>
      <vt:lpstr>CNN</vt:lpstr>
      <vt:lpstr>Architecture</vt:lpstr>
      <vt:lpstr>Challenges</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High-Alert</dc:title>
  <dc:creator>haim hadad</dc:creator>
  <cp:lastModifiedBy>haim hadad</cp:lastModifiedBy>
  <cp:revision>18</cp:revision>
  <dcterms:created xsi:type="dcterms:W3CDTF">2023-06-05T16:16:12Z</dcterms:created>
  <dcterms:modified xsi:type="dcterms:W3CDTF">2023-06-10T10:13:48Z</dcterms:modified>
</cp:coreProperties>
</file>